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2" r:id="rId4"/>
  </p:sldMasterIdLst>
  <p:notesMasterIdLst>
    <p:notesMasterId r:id="rId27"/>
  </p:notesMasterIdLst>
  <p:handoutMasterIdLst>
    <p:handoutMasterId r:id="rId28"/>
  </p:handoutMasterIdLst>
  <p:sldIdLst>
    <p:sldId id="334" r:id="rId5"/>
    <p:sldId id="329" r:id="rId6"/>
    <p:sldId id="340" r:id="rId7"/>
    <p:sldId id="335" r:id="rId8"/>
    <p:sldId id="336" r:id="rId9"/>
    <p:sldId id="348" r:id="rId10"/>
    <p:sldId id="337" r:id="rId11"/>
    <p:sldId id="339" r:id="rId12"/>
    <p:sldId id="345" r:id="rId13"/>
    <p:sldId id="343" r:id="rId14"/>
    <p:sldId id="344" r:id="rId15"/>
    <p:sldId id="659" r:id="rId16"/>
    <p:sldId id="363" r:id="rId17"/>
    <p:sldId id="636" r:id="rId18"/>
    <p:sldId id="364" r:id="rId19"/>
    <p:sldId id="375" r:id="rId20"/>
    <p:sldId id="376" r:id="rId21"/>
    <p:sldId id="365" r:id="rId22"/>
    <p:sldId id="367" r:id="rId23"/>
    <p:sldId id="368" r:id="rId24"/>
    <p:sldId id="635" r:id="rId25"/>
    <p:sldId id="658" r:id="rId26"/>
  </p:sldIdLst>
  <p:sldSz cx="12192000" cy="6858000"/>
  <p:notesSz cx="6797675" cy="992663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新細明體" panose="02020500000000000000" pitchFamily="18" charset="-120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DFEE"/>
    <a:srgbClr val="A0F3FE"/>
    <a:srgbClr val="FFFFFF"/>
    <a:srgbClr val="99235E"/>
    <a:srgbClr val="DE3210"/>
    <a:srgbClr val="EECCE3"/>
    <a:srgbClr val="D42273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7266" autoAdjust="0"/>
  </p:normalViewPr>
  <p:slideViewPr>
    <p:cSldViewPr>
      <p:cViewPr varScale="1">
        <p:scale>
          <a:sx n="71" d="100"/>
          <a:sy n="71" d="100"/>
        </p:scale>
        <p:origin x="1078" y="29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9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n GUAN" userId="ab010559-a596-492d-8202-131cbc6d328a" providerId="ADAL" clId="{75ECDA06-DE7D-4570-A45E-F6A18DF75225}"/>
  </pc:docChgLst>
  <pc:docChgLst>
    <pc:chgData name="Nan GUAN" userId="ab010559-a596-492d-8202-131cbc6d328a" providerId="ADAL" clId="{A4CC6327-60AF-4F4D-A352-43D2A048FC48}"/>
    <pc:docChg chg="undo custSel addSld delSld modSld">
      <pc:chgData name="Nan GUAN" userId="ab010559-a596-492d-8202-131cbc6d328a" providerId="ADAL" clId="{A4CC6327-60AF-4F4D-A352-43D2A048FC48}" dt="2023-09-06T04:08:54.206" v="1053" actId="14734"/>
      <pc:docMkLst>
        <pc:docMk/>
      </pc:docMkLst>
      <pc:sldChg chg="delSp modSp delAnim modAnim">
        <pc:chgData name="Nan GUAN" userId="ab010559-a596-492d-8202-131cbc6d328a" providerId="ADAL" clId="{A4CC6327-60AF-4F4D-A352-43D2A048FC48}" dt="2023-08-28T10:06:53.755" v="346"/>
        <pc:sldMkLst>
          <pc:docMk/>
          <pc:sldMk cId="2639057866" sldId="329"/>
        </pc:sldMkLst>
        <pc:spChg chg="mod">
          <ac:chgData name="Nan GUAN" userId="ab010559-a596-492d-8202-131cbc6d328a" providerId="ADAL" clId="{A4CC6327-60AF-4F4D-A352-43D2A048FC48}" dt="2023-08-28T10:06:42.254" v="343" actId="20577"/>
          <ac:spMkLst>
            <pc:docMk/>
            <pc:sldMk cId="2639057866" sldId="329"/>
            <ac:spMk id="3" creationId="{55AC9B72-92EB-45C5-A7C2-6B0F9E58F0EC}"/>
          </ac:spMkLst>
        </pc:spChg>
        <pc:spChg chg="mod">
          <ac:chgData name="Nan GUAN" userId="ab010559-a596-492d-8202-131cbc6d328a" providerId="ADAL" clId="{A4CC6327-60AF-4F4D-A352-43D2A048FC48}" dt="2023-08-28T06:29:45.447" v="15" actId="6549"/>
          <ac:spMkLst>
            <pc:docMk/>
            <pc:sldMk cId="2639057866" sldId="329"/>
            <ac:spMk id="5" creationId="{368F6679-8A2B-47BC-919B-5D86A0D01EE4}"/>
          </ac:spMkLst>
        </pc:spChg>
        <pc:spChg chg="del mod">
          <ac:chgData name="Nan GUAN" userId="ab010559-a596-492d-8202-131cbc6d328a" providerId="ADAL" clId="{A4CC6327-60AF-4F4D-A352-43D2A048FC48}" dt="2023-08-28T10:06:27.851" v="319"/>
          <ac:spMkLst>
            <pc:docMk/>
            <pc:sldMk cId="2639057866" sldId="329"/>
            <ac:spMk id="6" creationId="{4D06A302-6E86-4C69-AAFA-4076B554F805}"/>
          </ac:spMkLst>
        </pc:spChg>
        <pc:spChg chg="del mod">
          <ac:chgData name="Nan GUAN" userId="ab010559-a596-492d-8202-131cbc6d328a" providerId="ADAL" clId="{A4CC6327-60AF-4F4D-A352-43D2A048FC48}" dt="2023-08-28T10:06:27.850" v="317" actId="478"/>
          <ac:spMkLst>
            <pc:docMk/>
            <pc:sldMk cId="2639057866" sldId="329"/>
            <ac:spMk id="7" creationId="{50F6146D-7720-44A2-9A60-D429E9051EA0}"/>
          </ac:spMkLst>
        </pc:spChg>
      </pc:sldChg>
      <pc:sldChg chg="modSp">
        <pc:chgData name="Nan GUAN" userId="ab010559-a596-492d-8202-131cbc6d328a" providerId="ADAL" clId="{A4CC6327-60AF-4F4D-A352-43D2A048FC48}" dt="2023-09-05T10:18:40.078" v="948" actId="20577"/>
        <pc:sldMkLst>
          <pc:docMk/>
          <pc:sldMk cId="954624876" sldId="334"/>
        </pc:sldMkLst>
        <pc:spChg chg="mod">
          <ac:chgData name="Nan GUAN" userId="ab010559-a596-492d-8202-131cbc6d328a" providerId="ADAL" clId="{A4CC6327-60AF-4F4D-A352-43D2A048FC48}" dt="2023-09-05T10:18:40.078" v="948" actId="20577"/>
          <ac:spMkLst>
            <pc:docMk/>
            <pc:sldMk cId="954624876" sldId="334"/>
            <ac:spMk id="2" creationId="{923AD7DF-86FD-4555-AE89-E369B6CA5F2D}"/>
          </ac:spMkLst>
        </pc:spChg>
        <pc:spChg chg="mod">
          <ac:chgData name="Nan GUAN" userId="ab010559-a596-492d-8202-131cbc6d328a" providerId="ADAL" clId="{A4CC6327-60AF-4F4D-A352-43D2A048FC48}" dt="2023-08-28T06:29:25.718" v="7" actId="20577"/>
          <ac:spMkLst>
            <pc:docMk/>
            <pc:sldMk cId="954624876" sldId="334"/>
            <ac:spMk id="4" creationId="{FC340853-7F2B-4E79-BA64-14A99ABC7FA5}"/>
          </ac:spMkLst>
        </pc:spChg>
      </pc:sldChg>
      <pc:sldChg chg="delSp modSp delAnim">
        <pc:chgData name="Nan GUAN" userId="ab010559-a596-492d-8202-131cbc6d328a" providerId="ADAL" clId="{A4CC6327-60AF-4F4D-A352-43D2A048FC48}" dt="2023-09-06T04:08:54.206" v="1053" actId="14734"/>
        <pc:sldMkLst>
          <pc:docMk/>
          <pc:sldMk cId="3484351004" sldId="335"/>
        </pc:sldMkLst>
        <pc:spChg chg="del mod">
          <ac:chgData name="Nan GUAN" userId="ab010559-a596-492d-8202-131cbc6d328a" providerId="ADAL" clId="{A4CC6327-60AF-4F4D-A352-43D2A048FC48}" dt="2023-09-05T08:54:42.330" v="459" actId="478"/>
          <ac:spMkLst>
            <pc:docMk/>
            <pc:sldMk cId="3484351004" sldId="335"/>
            <ac:spMk id="7" creationId="{CBBF0F42-0816-4C11-86E2-A07C75BF112A}"/>
          </ac:spMkLst>
        </pc:spChg>
        <pc:graphicFrameChg chg="mod modGraphic">
          <ac:chgData name="Nan GUAN" userId="ab010559-a596-492d-8202-131cbc6d328a" providerId="ADAL" clId="{A4CC6327-60AF-4F4D-A352-43D2A048FC48}" dt="2023-09-06T04:08:54.206" v="1053" actId="14734"/>
          <ac:graphicFrameMkLst>
            <pc:docMk/>
            <pc:sldMk cId="3484351004" sldId="335"/>
            <ac:graphicFrameMk id="3" creationId="{1D958E85-170F-4A9F-8D85-418D38AEFACB}"/>
          </ac:graphicFrameMkLst>
        </pc:graphicFrameChg>
        <pc:graphicFrameChg chg="mod modGraphic">
          <ac:chgData name="Nan GUAN" userId="ab010559-a596-492d-8202-131cbc6d328a" providerId="ADAL" clId="{A4CC6327-60AF-4F4D-A352-43D2A048FC48}" dt="2023-09-05T09:13:25.771" v="586" actId="14734"/>
          <ac:graphicFrameMkLst>
            <pc:docMk/>
            <pc:sldMk cId="3484351004" sldId="335"/>
            <ac:graphicFrameMk id="5" creationId="{0B1887BC-DD86-4F9A-AC11-75ED2951FA76}"/>
          </ac:graphicFrameMkLst>
        </pc:graphicFrameChg>
      </pc:sldChg>
      <pc:sldChg chg="delSp modSp modAnim">
        <pc:chgData name="Nan GUAN" userId="ab010559-a596-492d-8202-131cbc6d328a" providerId="ADAL" clId="{A4CC6327-60AF-4F4D-A352-43D2A048FC48}" dt="2023-09-05T11:20:49.478" v="996" actId="14734"/>
        <pc:sldMkLst>
          <pc:docMk/>
          <pc:sldMk cId="799723190" sldId="336"/>
        </pc:sldMkLst>
        <pc:spChg chg="mod">
          <ac:chgData name="Nan GUAN" userId="ab010559-a596-492d-8202-131cbc6d328a" providerId="ADAL" clId="{A4CC6327-60AF-4F4D-A352-43D2A048FC48}" dt="2023-09-05T09:20:47.252" v="705" actId="20577"/>
          <ac:spMkLst>
            <pc:docMk/>
            <pc:sldMk cId="799723190" sldId="336"/>
            <ac:spMk id="3" creationId="{9A2AFC00-4A40-4D3A-814D-CF5C133BD53A}"/>
          </ac:spMkLst>
        </pc:spChg>
        <pc:spChg chg="del mod">
          <ac:chgData name="Nan GUAN" userId="ab010559-a596-492d-8202-131cbc6d328a" providerId="ADAL" clId="{A4CC6327-60AF-4F4D-A352-43D2A048FC48}" dt="2023-09-05T11:19:17.236" v="994" actId="478"/>
          <ac:spMkLst>
            <pc:docMk/>
            <pc:sldMk cId="799723190" sldId="336"/>
            <ac:spMk id="5" creationId="{59BF8846-46E4-4530-AB17-34C0FA0EDE9C}"/>
          </ac:spMkLst>
        </pc:spChg>
        <pc:graphicFrameChg chg="mod modGraphic">
          <ac:chgData name="Nan GUAN" userId="ab010559-a596-492d-8202-131cbc6d328a" providerId="ADAL" clId="{A4CC6327-60AF-4F4D-A352-43D2A048FC48}" dt="2023-09-05T11:20:49.478" v="996" actId="14734"/>
          <ac:graphicFrameMkLst>
            <pc:docMk/>
            <pc:sldMk cId="799723190" sldId="336"/>
            <ac:graphicFrameMk id="11" creationId="{0BE6C7D6-DF54-4CCC-8FC6-BC1A7AFC5935}"/>
          </ac:graphicFrameMkLst>
        </pc:graphicFrameChg>
      </pc:sldChg>
      <pc:sldChg chg="delSp modSp">
        <pc:chgData name="Nan GUAN" userId="ab010559-a596-492d-8202-131cbc6d328a" providerId="ADAL" clId="{A4CC6327-60AF-4F4D-A352-43D2A048FC48}" dt="2023-09-05T09:19:44.639" v="679" actId="478"/>
        <pc:sldMkLst>
          <pc:docMk/>
          <pc:sldMk cId="1673773353" sldId="337"/>
        </pc:sldMkLst>
        <pc:spChg chg="del mod">
          <ac:chgData name="Nan GUAN" userId="ab010559-a596-492d-8202-131cbc6d328a" providerId="ADAL" clId="{A4CC6327-60AF-4F4D-A352-43D2A048FC48}" dt="2023-09-05T09:19:44.639" v="679" actId="478"/>
          <ac:spMkLst>
            <pc:docMk/>
            <pc:sldMk cId="1673773353" sldId="337"/>
            <ac:spMk id="7" creationId="{C18E2BB7-B11F-45B2-B2D1-E693572A031D}"/>
          </ac:spMkLst>
        </pc:spChg>
      </pc:sldChg>
      <pc:sldChg chg="modSp modAnim">
        <pc:chgData name="Nan GUAN" userId="ab010559-a596-492d-8202-131cbc6d328a" providerId="ADAL" clId="{A4CC6327-60AF-4F4D-A352-43D2A048FC48}" dt="2023-09-05T08:55:47.264" v="461" actId="20577"/>
        <pc:sldMkLst>
          <pc:docMk/>
          <pc:sldMk cId="298842811" sldId="340"/>
        </pc:sldMkLst>
        <pc:spChg chg="mod">
          <ac:chgData name="Nan GUAN" userId="ab010559-a596-492d-8202-131cbc6d328a" providerId="ADAL" clId="{A4CC6327-60AF-4F4D-A352-43D2A048FC48}" dt="2023-09-05T08:55:47.264" v="461" actId="20577"/>
          <ac:spMkLst>
            <pc:docMk/>
            <pc:sldMk cId="298842811" sldId="340"/>
            <ac:spMk id="3" creationId="{66578D8C-9EAD-43B9-A2BA-2AB485B9AFB2}"/>
          </ac:spMkLst>
        </pc:spChg>
      </pc:sldChg>
      <pc:sldChg chg="modSp">
        <pc:chgData name="Nan GUAN" userId="ab010559-a596-492d-8202-131cbc6d328a" providerId="ADAL" clId="{A4CC6327-60AF-4F4D-A352-43D2A048FC48}" dt="2023-09-05T10:08:04.333" v="808" actId="20577"/>
        <pc:sldMkLst>
          <pc:docMk/>
          <pc:sldMk cId="101287746" sldId="343"/>
        </pc:sldMkLst>
        <pc:spChg chg="mod">
          <ac:chgData name="Nan GUAN" userId="ab010559-a596-492d-8202-131cbc6d328a" providerId="ADAL" clId="{A4CC6327-60AF-4F4D-A352-43D2A048FC48}" dt="2023-09-05T10:08:04.333" v="808" actId="20577"/>
          <ac:spMkLst>
            <pc:docMk/>
            <pc:sldMk cId="101287746" sldId="343"/>
            <ac:spMk id="3" creationId="{8A54B630-1CA8-481F-9C30-04187B860C53}"/>
          </ac:spMkLst>
        </pc:spChg>
      </pc:sldChg>
      <pc:sldChg chg="addSp modSp modAnim">
        <pc:chgData name="Nan GUAN" userId="ab010559-a596-492d-8202-131cbc6d328a" providerId="ADAL" clId="{A4CC6327-60AF-4F4D-A352-43D2A048FC48}" dt="2023-09-05T10:06:00.996" v="803" actId="403"/>
        <pc:sldMkLst>
          <pc:docMk/>
          <pc:sldMk cId="2355668887" sldId="345"/>
        </pc:sldMkLst>
        <pc:spChg chg="mod">
          <ac:chgData name="Nan GUAN" userId="ab010559-a596-492d-8202-131cbc6d328a" providerId="ADAL" clId="{A4CC6327-60AF-4F4D-A352-43D2A048FC48}" dt="2023-09-05T10:05:54.568" v="801" actId="6549"/>
          <ac:spMkLst>
            <pc:docMk/>
            <pc:sldMk cId="2355668887" sldId="345"/>
            <ac:spMk id="3" creationId="{D4EC2D42-D615-4C11-8BBB-3B33A7D2F5A2}"/>
          </ac:spMkLst>
        </pc:spChg>
        <pc:spChg chg="add mod">
          <ac:chgData name="Nan GUAN" userId="ab010559-a596-492d-8202-131cbc6d328a" providerId="ADAL" clId="{A4CC6327-60AF-4F4D-A352-43D2A048FC48}" dt="2023-09-05T10:06:00.996" v="803" actId="403"/>
          <ac:spMkLst>
            <pc:docMk/>
            <pc:sldMk cId="2355668887" sldId="345"/>
            <ac:spMk id="5" creationId="{086599EE-BFED-447C-A01B-35FD2F4EC794}"/>
          </ac:spMkLst>
        </pc:spChg>
      </pc:sldChg>
      <pc:sldChg chg="modSp">
        <pc:chgData name="Nan GUAN" userId="ab010559-a596-492d-8202-131cbc6d328a" providerId="ADAL" clId="{A4CC6327-60AF-4F4D-A352-43D2A048FC48}" dt="2023-09-05T09:18:41.407" v="623" actId="20577"/>
        <pc:sldMkLst>
          <pc:docMk/>
          <pc:sldMk cId="3106707269" sldId="348"/>
        </pc:sldMkLst>
        <pc:spChg chg="mod">
          <ac:chgData name="Nan GUAN" userId="ab010559-a596-492d-8202-131cbc6d328a" providerId="ADAL" clId="{A4CC6327-60AF-4F4D-A352-43D2A048FC48}" dt="2023-09-05T09:18:41.407" v="623" actId="20577"/>
          <ac:spMkLst>
            <pc:docMk/>
            <pc:sldMk cId="3106707269" sldId="348"/>
            <ac:spMk id="3" creationId="{F30212C7-3BFE-4AA5-99EA-57667137FE3D}"/>
          </ac:spMkLst>
        </pc:spChg>
      </pc:sldChg>
      <pc:sldChg chg="modSp">
        <pc:chgData name="Nan GUAN" userId="ab010559-a596-492d-8202-131cbc6d328a" providerId="ADAL" clId="{A4CC6327-60AF-4F4D-A352-43D2A048FC48}" dt="2023-09-05T10:56:38.070" v="960" actId="1076"/>
        <pc:sldMkLst>
          <pc:docMk/>
          <pc:sldMk cId="2345588000" sldId="636"/>
        </pc:sldMkLst>
        <pc:picChg chg="mod">
          <ac:chgData name="Nan GUAN" userId="ab010559-a596-492d-8202-131cbc6d328a" providerId="ADAL" clId="{A4CC6327-60AF-4F4D-A352-43D2A048FC48}" dt="2023-09-05T10:56:38.070" v="960" actId="1076"/>
          <ac:picMkLst>
            <pc:docMk/>
            <pc:sldMk cId="2345588000" sldId="636"/>
            <ac:picMk id="1026" creationId="{39B7B18C-8101-4599-9778-4036DD65BE3A}"/>
          </ac:picMkLst>
        </pc:picChg>
      </pc:sldChg>
      <pc:sldChg chg="modSp">
        <pc:chgData name="Nan GUAN" userId="ab010559-a596-492d-8202-131cbc6d328a" providerId="ADAL" clId="{A4CC6327-60AF-4F4D-A352-43D2A048FC48}" dt="2023-09-05T10:18:25.247" v="946" actId="20577"/>
        <pc:sldMkLst>
          <pc:docMk/>
          <pc:sldMk cId="3046705596" sldId="658"/>
        </pc:sldMkLst>
        <pc:spChg chg="mod">
          <ac:chgData name="Nan GUAN" userId="ab010559-a596-492d-8202-131cbc6d328a" providerId="ADAL" clId="{A4CC6327-60AF-4F4D-A352-43D2A048FC48}" dt="2023-09-05T10:18:25.247" v="946" actId="20577"/>
          <ac:spMkLst>
            <pc:docMk/>
            <pc:sldMk cId="3046705596" sldId="658"/>
            <ac:spMk id="3" creationId="{D9B482B0-2E12-40D0-B2BB-D13F689C1FF6}"/>
          </ac:spMkLst>
        </pc:spChg>
      </pc:sldChg>
      <pc:sldChg chg="addSp modSp add">
        <pc:chgData name="Nan GUAN" userId="ab010559-a596-492d-8202-131cbc6d328a" providerId="ADAL" clId="{A4CC6327-60AF-4F4D-A352-43D2A048FC48}" dt="2023-09-05T10:19:51.478" v="958" actId="14100"/>
        <pc:sldMkLst>
          <pc:docMk/>
          <pc:sldMk cId="4249774946" sldId="659"/>
        </pc:sldMkLst>
        <pc:spChg chg="mod">
          <ac:chgData name="Nan GUAN" userId="ab010559-a596-492d-8202-131cbc6d328a" providerId="ADAL" clId="{A4CC6327-60AF-4F4D-A352-43D2A048FC48}" dt="2023-09-05T10:11:11.002" v="810"/>
          <ac:spMkLst>
            <pc:docMk/>
            <pc:sldMk cId="4249774946" sldId="659"/>
            <ac:spMk id="2" creationId="{99C66D07-5102-44BA-8100-4C6F5BA49B97}"/>
          </ac:spMkLst>
        </pc:spChg>
        <pc:spChg chg="mod">
          <ac:chgData name="Nan GUAN" userId="ab010559-a596-492d-8202-131cbc6d328a" providerId="ADAL" clId="{A4CC6327-60AF-4F4D-A352-43D2A048FC48}" dt="2023-09-05T10:12:09.055" v="829" actId="20577"/>
          <ac:spMkLst>
            <pc:docMk/>
            <pc:sldMk cId="4249774946" sldId="659"/>
            <ac:spMk id="3" creationId="{61A3FF1D-905C-4038-82F2-070AB75C3535}"/>
          </ac:spMkLst>
        </pc:spChg>
        <pc:spChg chg="add mod">
          <ac:chgData name="Nan GUAN" userId="ab010559-a596-492d-8202-131cbc6d328a" providerId="ADAL" clId="{A4CC6327-60AF-4F4D-A352-43D2A048FC48}" dt="2023-09-05T10:19:03.705" v="951" actId="115"/>
          <ac:spMkLst>
            <pc:docMk/>
            <pc:sldMk cId="4249774946" sldId="659"/>
            <ac:spMk id="5" creationId="{8FECE348-4DDF-49EA-AFAC-A351932CE79B}"/>
          </ac:spMkLst>
        </pc:spChg>
        <pc:graphicFrameChg chg="add mod">
          <ac:chgData name="Nan GUAN" userId="ab010559-a596-492d-8202-131cbc6d328a" providerId="ADAL" clId="{A4CC6327-60AF-4F4D-A352-43D2A048FC48}" dt="2023-09-05T10:19:48.602" v="957" actId="14100"/>
          <ac:graphicFrameMkLst>
            <pc:docMk/>
            <pc:sldMk cId="4249774946" sldId="659"/>
            <ac:graphicFrameMk id="6" creationId="{B5B9FC04-0E09-493B-90C9-8A0BE4B64E28}"/>
          </ac:graphicFrameMkLst>
        </pc:graphicFrameChg>
        <pc:picChg chg="add mod">
          <ac:chgData name="Nan GUAN" userId="ab010559-a596-492d-8202-131cbc6d328a" providerId="ADAL" clId="{A4CC6327-60AF-4F4D-A352-43D2A048FC48}" dt="2023-09-05T10:19:51.478" v="958" actId="14100"/>
          <ac:picMkLst>
            <pc:docMk/>
            <pc:sldMk cId="4249774946" sldId="659"/>
            <ac:picMk id="1026" creationId="{3DAA6C74-95E2-48F2-82D7-C732A4826726}"/>
          </ac:picMkLst>
        </pc:picChg>
      </pc:sldChg>
    </pc:docChg>
  </pc:docChgLst>
  <pc:docChgLst>
    <pc:chgData name="Nan GUAN" userId="ab010559-a596-492d-8202-131cbc6d328a" providerId="ADAL" clId="{CBF4C00B-53CF-4DC6-9580-7EB688E3E6B9}"/>
    <pc:docChg chg="undo custSel modSld">
      <pc:chgData name="Nan GUAN" userId="ab010559-a596-492d-8202-131cbc6d328a" providerId="ADAL" clId="{CBF4C00B-53CF-4DC6-9580-7EB688E3E6B9}" dt="2023-08-19T05:51:18.794" v="155" actId="20577"/>
      <pc:docMkLst>
        <pc:docMk/>
      </pc:docMkLst>
      <pc:sldChg chg="modNotesTx">
        <pc:chgData name="Nan GUAN" userId="ab010559-a596-492d-8202-131cbc6d328a" providerId="ADAL" clId="{CBF4C00B-53CF-4DC6-9580-7EB688E3E6B9}" dt="2023-08-19T05:42:32.648" v="51" actId="6549"/>
        <pc:sldMkLst>
          <pc:docMk/>
          <pc:sldMk cId="954624876" sldId="334"/>
        </pc:sldMkLst>
      </pc:sldChg>
      <pc:sldChg chg="modSp">
        <pc:chgData name="Nan GUAN" userId="ab010559-a596-492d-8202-131cbc6d328a" providerId="ADAL" clId="{CBF4C00B-53CF-4DC6-9580-7EB688E3E6B9}" dt="2023-08-19T05:51:18.794" v="155" actId="20577"/>
        <pc:sldMkLst>
          <pc:docMk/>
          <pc:sldMk cId="3484351004" sldId="335"/>
        </pc:sldMkLst>
        <pc:graphicFrameChg chg="mod modGraphic">
          <ac:chgData name="Nan GUAN" userId="ab010559-a596-492d-8202-131cbc6d328a" providerId="ADAL" clId="{CBF4C00B-53CF-4DC6-9580-7EB688E3E6B9}" dt="2023-08-18T11:36:56.764" v="50" actId="20577"/>
          <ac:graphicFrameMkLst>
            <pc:docMk/>
            <pc:sldMk cId="3484351004" sldId="335"/>
            <ac:graphicFrameMk id="3" creationId="{1D958E85-170F-4A9F-8D85-418D38AEFACB}"/>
          </ac:graphicFrameMkLst>
        </pc:graphicFrameChg>
        <pc:graphicFrameChg chg="mod modGraphic">
          <ac:chgData name="Nan GUAN" userId="ab010559-a596-492d-8202-131cbc6d328a" providerId="ADAL" clId="{CBF4C00B-53CF-4DC6-9580-7EB688E3E6B9}" dt="2023-08-19T05:51:18.794" v="155" actId="20577"/>
          <ac:graphicFrameMkLst>
            <pc:docMk/>
            <pc:sldMk cId="3484351004" sldId="335"/>
            <ac:graphicFrameMk id="5" creationId="{0B1887BC-DD86-4F9A-AC11-75ED2951FA76}"/>
          </ac:graphicFrameMkLst>
        </pc:graphicFrameChg>
      </pc:sldChg>
      <pc:sldChg chg="modNotes">
        <pc:chgData name="Nan GUAN" userId="ab010559-a596-492d-8202-131cbc6d328a" providerId="ADAL" clId="{CBF4C00B-53CF-4DC6-9580-7EB688E3E6B9}" dt="2023-08-18T11:35:59.591" v="27" actId="27636"/>
        <pc:sldMkLst>
          <pc:docMk/>
          <pc:sldMk cId="101287746" sldId="343"/>
        </pc:sldMkLst>
      </pc:sldChg>
      <pc:sldChg chg="modNotes">
        <pc:chgData name="Nan GUAN" userId="ab010559-a596-492d-8202-131cbc6d328a" providerId="ADAL" clId="{CBF4C00B-53CF-4DC6-9580-7EB688E3E6B9}" dt="2023-08-18T11:35:59.608" v="28" actId="27636"/>
        <pc:sldMkLst>
          <pc:docMk/>
          <pc:sldMk cId="3079507929" sldId="344"/>
        </pc:sldMkLst>
      </pc:sldChg>
      <pc:sldChg chg="modNotes">
        <pc:chgData name="Nan GUAN" userId="ab010559-a596-492d-8202-131cbc6d328a" providerId="ADAL" clId="{CBF4C00B-53CF-4DC6-9580-7EB688E3E6B9}" dt="2023-08-18T11:35:59.574" v="26" actId="27636"/>
        <pc:sldMkLst>
          <pc:docMk/>
          <pc:sldMk cId="2355668887" sldId="345"/>
        </pc:sldMkLst>
      </pc:sldChg>
      <pc:sldChg chg="modNotes">
        <pc:chgData name="Nan GUAN" userId="ab010559-a596-492d-8202-131cbc6d328a" providerId="ADAL" clId="{CBF4C00B-53CF-4DC6-9580-7EB688E3E6B9}" dt="2023-08-18T11:35:59.626" v="29" actId="27636"/>
        <pc:sldMkLst>
          <pc:docMk/>
          <pc:sldMk cId="2592634787" sldId="635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BC1710-0DF3-40BD-8B81-38A391FC8943}" type="doc">
      <dgm:prSet loTypeId="urn:microsoft.com/office/officeart/2005/8/layout/gear1" loCatId="cycle" qsTypeId="urn:microsoft.com/office/officeart/2005/8/quickstyle/simple1" qsCatId="simple" csTypeId="urn:microsoft.com/office/officeart/2005/8/colors/accent1_2" csCatId="accent1" phldr="1"/>
      <dgm:spPr/>
    </dgm:pt>
    <dgm:pt modelId="{AAAA9DB8-C007-4E82-8071-51133E3AD4B8}">
      <dgm:prSet phldrT="[Text]"/>
      <dgm:spPr/>
      <dgm:t>
        <a:bodyPr/>
        <a:lstStyle/>
        <a:p>
          <a:r>
            <a:rPr lang="en-US" dirty="0"/>
            <a:t>Computing</a:t>
          </a:r>
        </a:p>
      </dgm:t>
    </dgm:pt>
    <dgm:pt modelId="{899498E9-4619-4C4C-A121-5F8F1E433A59}" type="parTrans" cxnId="{2C95012F-152A-4FFC-9D40-2F51349A381F}">
      <dgm:prSet/>
      <dgm:spPr/>
      <dgm:t>
        <a:bodyPr/>
        <a:lstStyle/>
        <a:p>
          <a:endParaRPr lang="en-US"/>
        </a:p>
      </dgm:t>
    </dgm:pt>
    <dgm:pt modelId="{5C70F580-6E1D-412B-B6D5-143CD1740956}" type="sibTrans" cxnId="{2C95012F-152A-4FFC-9D40-2F51349A381F}">
      <dgm:prSet/>
      <dgm:spPr/>
      <dgm:t>
        <a:bodyPr/>
        <a:lstStyle/>
        <a:p>
          <a:endParaRPr lang="en-US"/>
        </a:p>
      </dgm:t>
    </dgm:pt>
    <dgm:pt modelId="{D9194CA2-30C4-4CE1-8D21-266221A21EBB}">
      <dgm:prSet phldrT="[Text]"/>
      <dgm:spPr/>
      <dgm:t>
        <a:bodyPr/>
        <a:lstStyle/>
        <a:p>
          <a:r>
            <a:rPr lang="en-US" dirty="0"/>
            <a:t>Big Data</a:t>
          </a:r>
        </a:p>
      </dgm:t>
    </dgm:pt>
    <dgm:pt modelId="{47B23B3F-2C62-402B-9D15-E0AEF6590AB3}" type="parTrans" cxnId="{6BFB1F05-1D52-4723-AC2E-D97CB3A274A2}">
      <dgm:prSet/>
      <dgm:spPr/>
      <dgm:t>
        <a:bodyPr/>
        <a:lstStyle/>
        <a:p>
          <a:endParaRPr lang="en-US"/>
        </a:p>
      </dgm:t>
    </dgm:pt>
    <dgm:pt modelId="{2AB6E029-A623-4D81-B5E7-7B10EC7C9D2C}" type="sibTrans" cxnId="{6BFB1F05-1D52-4723-AC2E-D97CB3A274A2}">
      <dgm:prSet/>
      <dgm:spPr/>
      <dgm:t>
        <a:bodyPr/>
        <a:lstStyle/>
        <a:p>
          <a:endParaRPr lang="en-US"/>
        </a:p>
      </dgm:t>
    </dgm:pt>
    <dgm:pt modelId="{CD37C9B3-544A-44D2-B8A7-88C053C74672}">
      <dgm:prSet phldrT="[Text]"/>
      <dgm:spPr/>
      <dgm:t>
        <a:bodyPr/>
        <a:lstStyle/>
        <a:p>
          <a:r>
            <a:rPr lang="en-US" dirty="0"/>
            <a:t>Algorithms</a:t>
          </a:r>
        </a:p>
      </dgm:t>
    </dgm:pt>
    <dgm:pt modelId="{87B94133-3D40-41B0-8D7F-6D3D85FCEBE8}" type="parTrans" cxnId="{3A2A9A77-1B79-4464-8D2A-05E5DEC4B8DC}">
      <dgm:prSet/>
      <dgm:spPr/>
      <dgm:t>
        <a:bodyPr/>
        <a:lstStyle/>
        <a:p>
          <a:endParaRPr lang="en-US"/>
        </a:p>
      </dgm:t>
    </dgm:pt>
    <dgm:pt modelId="{6D3AF891-1414-407E-A600-77DDAE559099}" type="sibTrans" cxnId="{3A2A9A77-1B79-4464-8D2A-05E5DEC4B8DC}">
      <dgm:prSet/>
      <dgm:spPr/>
      <dgm:t>
        <a:bodyPr/>
        <a:lstStyle/>
        <a:p>
          <a:endParaRPr lang="en-US"/>
        </a:p>
      </dgm:t>
    </dgm:pt>
    <dgm:pt modelId="{9A4A4EB1-ACA3-4BF2-A547-00CBC6663B5F}" type="pres">
      <dgm:prSet presAssocID="{99BC1710-0DF3-40BD-8B81-38A391FC8943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82A7F8B-E2FB-4150-BE2E-88D57DA6D624}" type="pres">
      <dgm:prSet presAssocID="{AAAA9DB8-C007-4E82-8071-51133E3AD4B8}" presName="gear1" presStyleLbl="node1" presStyleIdx="0" presStyleCnt="3">
        <dgm:presLayoutVars>
          <dgm:chMax val="1"/>
          <dgm:bulletEnabled val="1"/>
        </dgm:presLayoutVars>
      </dgm:prSet>
      <dgm:spPr/>
    </dgm:pt>
    <dgm:pt modelId="{FFEC09A9-BC9F-47D8-A178-C69726EE5836}" type="pres">
      <dgm:prSet presAssocID="{AAAA9DB8-C007-4E82-8071-51133E3AD4B8}" presName="gear1srcNode" presStyleLbl="node1" presStyleIdx="0" presStyleCnt="3"/>
      <dgm:spPr/>
    </dgm:pt>
    <dgm:pt modelId="{CD869AAE-BD00-44B4-BA32-8FD423F620E0}" type="pres">
      <dgm:prSet presAssocID="{AAAA9DB8-C007-4E82-8071-51133E3AD4B8}" presName="gear1dstNode" presStyleLbl="node1" presStyleIdx="0" presStyleCnt="3"/>
      <dgm:spPr/>
    </dgm:pt>
    <dgm:pt modelId="{786A1B2E-D20E-4A05-8870-820B9E79F529}" type="pres">
      <dgm:prSet presAssocID="{D9194CA2-30C4-4CE1-8D21-266221A21EBB}" presName="gear2" presStyleLbl="node1" presStyleIdx="1" presStyleCnt="3">
        <dgm:presLayoutVars>
          <dgm:chMax val="1"/>
          <dgm:bulletEnabled val="1"/>
        </dgm:presLayoutVars>
      </dgm:prSet>
      <dgm:spPr/>
    </dgm:pt>
    <dgm:pt modelId="{982B6D72-AB1D-45CE-B9FD-6D9AC2AF089D}" type="pres">
      <dgm:prSet presAssocID="{D9194CA2-30C4-4CE1-8D21-266221A21EBB}" presName="gear2srcNode" presStyleLbl="node1" presStyleIdx="1" presStyleCnt="3"/>
      <dgm:spPr/>
    </dgm:pt>
    <dgm:pt modelId="{98711557-D3E4-4291-B5E5-0143D3E19064}" type="pres">
      <dgm:prSet presAssocID="{D9194CA2-30C4-4CE1-8D21-266221A21EBB}" presName="gear2dstNode" presStyleLbl="node1" presStyleIdx="1" presStyleCnt="3"/>
      <dgm:spPr/>
    </dgm:pt>
    <dgm:pt modelId="{6C43D6D6-F24B-4C75-B9F6-4948AAB44697}" type="pres">
      <dgm:prSet presAssocID="{CD37C9B3-544A-44D2-B8A7-88C053C74672}" presName="gear3" presStyleLbl="node1" presStyleIdx="2" presStyleCnt="3"/>
      <dgm:spPr/>
    </dgm:pt>
    <dgm:pt modelId="{83CECE41-3CB7-4893-B88A-1770CB6A3DD7}" type="pres">
      <dgm:prSet presAssocID="{CD37C9B3-544A-44D2-B8A7-88C053C74672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D305DF33-242E-48AA-8EE9-F08990983124}" type="pres">
      <dgm:prSet presAssocID="{CD37C9B3-544A-44D2-B8A7-88C053C74672}" presName="gear3srcNode" presStyleLbl="node1" presStyleIdx="2" presStyleCnt="3"/>
      <dgm:spPr/>
    </dgm:pt>
    <dgm:pt modelId="{0638D6CD-02C4-4419-8BC3-2C1487A590D2}" type="pres">
      <dgm:prSet presAssocID="{CD37C9B3-544A-44D2-B8A7-88C053C74672}" presName="gear3dstNode" presStyleLbl="node1" presStyleIdx="2" presStyleCnt="3"/>
      <dgm:spPr/>
    </dgm:pt>
    <dgm:pt modelId="{4FAF3163-3408-461F-95BC-9D06AB7498AC}" type="pres">
      <dgm:prSet presAssocID="{5C70F580-6E1D-412B-B6D5-143CD1740956}" presName="connector1" presStyleLbl="sibTrans2D1" presStyleIdx="0" presStyleCnt="3"/>
      <dgm:spPr/>
    </dgm:pt>
    <dgm:pt modelId="{06BCA2FE-1A5D-44C8-A5F7-47EA4592330F}" type="pres">
      <dgm:prSet presAssocID="{2AB6E029-A623-4D81-B5E7-7B10EC7C9D2C}" presName="connector2" presStyleLbl="sibTrans2D1" presStyleIdx="1" presStyleCnt="3"/>
      <dgm:spPr/>
    </dgm:pt>
    <dgm:pt modelId="{02FE43D6-21B7-48EC-A53D-46263C3AA7E8}" type="pres">
      <dgm:prSet presAssocID="{6D3AF891-1414-407E-A600-77DDAE559099}" presName="connector3" presStyleLbl="sibTrans2D1" presStyleIdx="2" presStyleCnt="3"/>
      <dgm:spPr/>
    </dgm:pt>
  </dgm:ptLst>
  <dgm:cxnLst>
    <dgm:cxn modelId="{6BFB1F05-1D52-4723-AC2E-D97CB3A274A2}" srcId="{99BC1710-0DF3-40BD-8B81-38A391FC8943}" destId="{D9194CA2-30C4-4CE1-8D21-266221A21EBB}" srcOrd="1" destOrd="0" parTransId="{47B23B3F-2C62-402B-9D15-E0AEF6590AB3}" sibTransId="{2AB6E029-A623-4D81-B5E7-7B10EC7C9D2C}"/>
    <dgm:cxn modelId="{BF1D7C0F-F1C8-46CD-9CF4-B89783419176}" type="presOf" srcId="{CD37C9B3-544A-44D2-B8A7-88C053C74672}" destId="{6C43D6D6-F24B-4C75-B9F6-4948AAB44697}" srcOrd="0" destOrd="0" presId="urn:microsoft.com/office/officeart/2005/8/layout/gear1"/>
    <dgm:cxn modelId="{3B0A932D-2F3B-457F-8414-2ADBB3DD0909}" type="presOf" srcId="{6D3AF891-1414-407E-A600-77DDAE559099}" destId="{02FE43D6-21B7-48EC-A53D-46263C3AA7E8}" srcOrd="0" destOrd="0" presId="urn:microsoft.com/office/officeart/2005/8/layout/gear1"/>
    <dgm:cxn modelId="{2C95012F-152A-4FFC-9D40-2F51349A381F}" srcId="{99BC1710-0DF3-40BD-8B81-38A391FC8943}" destId="{AAAA9DB8-C007-4E82-8071-51133E3AD4B8}" srcOrd="0" destOrd="0" parTransId="{899498E9-4619-4C4C-A121-5F8F1E433A59}" sibTransId="{5C70F580-6E1D-412B-B6D5-143CD1740956}"/>
    <dgm:cxn modelId="{2D1BEC31-93DD-4317-8CE9-B987897B2AD3}" type="presOf" srcId="{CD37C9B3-544A-44D2-B8A7-88C053C74672}" destId="{D305DF33-242E-48AA-8EE9-F08990983124}" srcOrd="2" destOrd="0" presId="urn:microsoft.com/office/officeart/2005/8/layout/gear1"/>
    <dgm:cxn modelId="{6361E83D-263A-4628-8B02-56BE98F7A757}" type="presOf" srcId="{99BC1710-0DF3-40BD-8B81-38A391FC8943}" destId="{9A4A4EB1-ACA3-4BF2-A547-00CBC6663B5F}" srcOrd="0" destOrd="0" presId="urn:microsoft.com/office/officeart/2005/8/layout/gear1"/>
    <dgm:cxn modelId="{1B03D75B-2297-4F54-AA2E-57091257A34C}" type="presOf" srcId="{2AB6E029-A623-4D81-B5E7-7B10EC7C9D2C}" destId="{06BCA2FE-1A5D-44C8-A5F7-47EA4592330F}" srcOrd="0" destOrd="0" presId="urn:microsoft.com/office/officeart/2005/8/layout/gear1"/>
    <dgm:cxn modelId="{61C0E56B-5EDF-4326-9240-56B2BA18E8E1}" type="presOf" srcId="{AAAA9DB8-C007-4E82-8071-51133E3AD4B8}" destId="{FFEC09A9-BC9F-47D8-A178-C69726EE5836}" srcOrd="1" destOrd="0" presId="urn:microsoft.com/office/officeart/2005/8/layout/gear1"/>
    <dgm:cxn modelId="{C0320074-1E99-4ACA-8F70-A3683F80ACF3}" type="presOf" srcId="{D9194CA2-30C4-4CE1-8D21-266221A21EBB}" destId="{786A1B2E-D20E-4A05-8870-820B9E79F529}" srcOrd="0" destOrd="0" presId="urn:microsoft.com/office/officeart/2005/8/layout/gear1"/>
    <dgm:cxn modelId="{3A2A9A77-1B79-4464-8D2A-05E5DEC4B8DC}" srcId="{99BC1710-0DF3-40BD-8B81-38A391FC8943}" destId="{CD37C9B3-544A-44D2-B8A7-88C053C74672}" srcOrd="2" destOrd="0" parTransId="{87B94133-3D40-41B0-8D7F-6D3D85FCEBE8}" sibTransId="{6D3AF891-1414-407E-A600-77DDAE559099}"/>
    <dgm:cxn modelId="{93B30B7F-4AFB-408F-955D-F6C43E04FE8A}" type="presOf" srcId="{D9194CA2-30C4-4CE1-8D21-266221A21EBB}" destId="{98711557-D3E4-4291-B5E5-0143D3E19064}" srcOrd="2" destOrd="0" presId="urn:microsoft.com/office/officeart/2005/8/layout/gear1"/>
    <dgm:cxn modelId="{635F908E-599F-4250-AC32-4179D94A1848}" type="presOf" srcId="{AAAA9DB8-C007-4E82-8071-51133E3AD4B8}" destId="{CD869AAE-BD00-44B4-BA32-8FD423F620E0}" srcOrd="2" destOrd="0" presId="urn:microsoft.com/office/officeart/2005/8/layout/gear1"/>
    <dgm:cxn modelId="{421ABF93-F9EB-4FE5-9EAB-EE53F65138AB}" type="presOf" srcId="{D9194CA2-30C4-4CE1-8D21-266221A21EBB}" destId="{982B6D72-AB1D-45CE-B9FD-6D9AC2AF089D}" srcOrd="1" destOrd="0" presId="urn:microsoft.com/office/officeart/2005/8/layout/gear1"/>
    <dgm:cxn modelId="{380866A0-8907-4479-A09B-10BEFD974D6C}" type="presOf" srcId="{AAAA9DB8-C007-4E82-8071-51133E3AD4B8}" destId="{882A7F8B-E2FB-4150-BE2E-88D57DA6D624}" srcOrd="0" destOrd="0" presId="urn:microsoft.com/office/officeart/2005/8/layout/gear1"/>
    <dgm:cxn modelId="{435D6EBD-0F04-4683-A2CA-51C275813877}" type="presOf" srcId="{5C70F580-6E1D-412B-B6D5-143CD1740956}" destId="{4FAF3163-3408-461F-95BC-9D06AB7498AC}" srcOrd="0" destOrd="0" presId="urn:microsoft.com/office/officeart/2005/8/layout/gear1"/>
    <dgm:cxn modelId="{F9A938BF-65AA-49FF-83CC-C8B00B5FC0A4}" type="presOf" srcId="{CD37C9B3-544A-44D2-B8A7-88C053C74672}" destId="{83CECE41-3CB7-4893-B88A-1770CB6A3DD7}" srcOrd="1" destOrd="0" presId="urn:microsoft.com/office/officeart/2005/8/layout/gear1"/>
    <dgm:cxn modelId="{AB49CBD9-D77E-4C96-AA28-A463C0656B07}" type="presOf" srcId="{CD37C9B3-544A-44D2-B8A7-88C053C74672}" destId="{0638D6CD-02C4-4419-8BC3-2C1487A590D2}" srcOrd="3" destOrd="0" presId="urn:microsoft.com/office/officeart/2005/8/layout/gear1"/>
    <dgm:cxn modelId="{3CA2268F-96C4-43DC-8FF9-97CB24BDF416}" type="presParOf" srcId="{9A4A4EB1-ACA3-4BF2-A547-00CBC6663B5F}" destId="{882A7F8B-E2FB-4150-BE2E-88D57DA6D624}" srcOrd="0" destOrd="0" presId="urn:microsoft.com/office/officeart/2005/8/layout/gear1"/>
    <dgm:cxn modelId="{2A0D0C7A-724B-4215-8BE9-267E22020B59}" type="presParOf" srcId="{9A4A4EB1-ACA3-4BF2-A547-00CBC6663B5F}" destId="{FFEC09A9-BC9F-47D8-A178-C69726EE5836}" srcOrd="1" destOrd="0" presId="urn:microsoft.com/office/officeart/2005/8/layout/gear1"/>
    <dgm:cxn modelId="{7F2B85E3-49B5-4F9C-B295-3133E3B62F35}" type="presParOf" srcId="{9A4A4EB1-ACA3-4BF2-A547-00CBC6663B5F}" destId="{CD869AAE-BD00-44B4-BA32-8FD423F620E0}" srcOrd="2" destOrd="0" presId="urn:microsoft.com/office/officeart/2005/8/layout/gear1"/>
    <dgm:cxn modelId="{4F42F209-FC22-4901-BD52-7A07D17B23B5}" type="presParOf" srcId="{9A4A4EB1-ACA3-4BF2-A547-00CBC6663B5F}" destId="{786A1B2E-D20E-4A05-8870-820B9E79F529}" srcOrd="3" destOrd="0" presId="urn:microsoft.com/office/officeart/2005/8/layout/gear1"/>
    <dgm:cxn modelId="{6A9F2255-56C1-40FC-9A65-589898A340FC}" type="presParOf" srcId="{9A4A4EB1-ACA3-4BF2-A547-00CBC6663B5F}" destId="{982B6D72-AB1D-45CE-B9FD-6D9AC2AF089D}" srcOrd="4" destOrd="0" presId="urn:microsoft.com/office/officeart/2005/8/layout/gear1"/>
    <dgm:cxn modelId="{242AC488-B4E9-43E1-BB63-673E3EE70786}" type="presParOf" srcId="{9A4A4EB1-ACA3-4BF2-A547-00CBC6663B5F}" destId="{98711557-D3E4-4291-B5E5-0143D3E19064}" srcOrd="5" destOrd="0" presId="urn:microsoft.com/office/officeart/2005/8/layout/gear1"/>
    <dgm:cxn modelId="{599BA49C-3DE5-4489-A956-B5577EC1B213}" type="presParOf" srcId="{9A4A4EB1-ACA3-4BF2-A547-00CBC6663B5F}" destId="{6C43D6D6-F24B-4C75-B9F6-4948AAB44697}" srcOrd="6" destOrd="0" presId="urn:microsoft.com/office/officeart/2005/8/layout/gear1"/>
    <dgm:cxn modelId="{07016535-0BCC-47EA-87E7-B194F147BF0F}" type="presParOf" srcId="{9A4A4EB1-ACA3-4BF2-A547-00CBC6663B5F}" destId="{83CECE41-3CB7-4893-B88A-1770CB6A3DD7}" srcOrd="7" destOrd="0" presId="urn:microsoft.com/office/officeart/2005/8/layout/gear1"/>
    <dgm:cxn modelId="{17B92AAF-8DEA-4FFA-8B8D-752255894D99}" type="presParOf" srcId="{9A4A4EB1-ACA3-4BF2-A547-00CBC6663B5F}" destId="{D305DF33-242E-48AA-8EE9-F08990983124}" srcOrd="8" destOrd="0" presId="urn:microsoft.com/office/officeart/2005/8/layout/gear1"/>
    <dgm:cxn modelId="{475CF2D4-6384-4554-8C21-6BBF6F63EAD2}" type="presParOf" srcId="{9A4A4EB1-ACA3-4BF2-A547-00CBC6663B5F}" destId="{0638D6CD-02C4-4419-8BC3-2C1487A590D2}" srcOrd="9" destOrd="0" presId="urn:microsoft.com/office/officeart/2005/8/layout/gear1"/>
    <dgm:cxn modelId="{F03AB08B-DADF-43D0-A9DA-1C9B992566DC}" type="presParOf" srcId="{9A4A4EB1-ACA3-4BF2-A547-00CBC6663B5F}" destId="{4FAF3163-3408-461F-95BC-9D06AB7498AC}" srcOrd="10" destOrd="0" presId="urn:microsoft.com/office/officeart/2005/8/layout/gear1"/>
    <dgm:cxn modelId="{38CF6978-35C5-49A5-BBCC-1FE41DEC2E31}" type="presParOf" srcId="{9A4A4EB1-ACA3-4BF2-A547-00CBC6663B5F}" destId="{06BCA2FE-1A5D-44C8-A5F7-47EA4592330F}" srcOrd="11" destOrd="0" presId="urn:microsoft.com/office/officeart/2005/8/layout/gear1"/>
    <dgm:cxn modelId="{EAA909B7-1111-4305-92D4-59A3C78D8A84}" type="presParOf" srcId="{9A4A4EB1-ACA3-4BF2-A547-00CBC6663B5F}" destId="{02FE43D6-21B7-48EC-A53D-46263C3AA7E8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2A7F8B-E2FB-4150-BE2E-88D57DA6D624}">
      <dsp:nvSpPr>
        <dsp:cNvPr id="0" name=""/>
        <dsp:cNvSpPr/>
      </dsp:nvSpPr>
      <dsp:spPr>
        <a:xfrm>
          <a:off x="2464047" y="1620180"/>
          <a:ext cx="1980220" cy="1980220"/>
        </a:xfrm>
        <a:prstGeom prst="gear9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Computing</a:t>
          </a:r>
        </a:p>
      </dsp:txBody>
      <dsp:txXfrm>
        <a:off x="2862159" y="2084037"/>
        <a:ext cx="1183996" cy="1017874"/>
      </dsp:txXfrm>
    </dsp:sp>
    <dsp:sp modelId="{786A1B2E-D20E-4A05-8870-820B9E79F529}">
      <dsp:nvSpPr>
        <dsp:cNvPr id="0" name=""/>
        <dsp:cNvSpPr/>
      </dsp:nvSpPr>
      <dsp:spPr>
        <a:xfrm>
          <a:off x="1311919" y="1152128"/>
          <a:ext cx="1440160" cy="1440160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Big Data</a:t>
          </a:r>
        </a:p>
      </dsp:txBody>
      <dsp:txXfrm>
        <a:off x="1674484" y="1516884"/>
        <a:ext cx="715030" cy="710648"/>
      </dsp:txXfrm>
    </dsp:sp>
    <dsp:sp modelId="{6C43D6D6-F24B-4C75-B9F6-4948AAB44697}">
      <dsp:nvSpPr>
        <dsp:cNvPr id="0" name=""/>
        <dsp:cNvSpPr/>
      </dsp:nvSpPr>
      <dsp:spPr>
        <a:xfrm rot="20700000">
          <a:off x="2118556" y="158564"/>
          <a:ext cx="1411063" cy="1411063"/>
        </a:xfrm>
        <a:prstGeom prst="gear6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Algorithms</a:t>
          </a:r>
        </a:p>
      </dsp:txBody>
      <dsp:txXfrm rot="-20700000">
        <a:off x="2428043" y="468052"/>
        <a:ext cx="792088" cy="792088"/>
      </dsp:txXfrm>
    </dsp:sp>
    <dsp:sp modelId="{4FAF3163-3408-461F-95BC-9D06AB7498AC}">
      <dsp:nvSpPr>
        <dsp:cNvPr id="0" name=""/>
        <dsp:cNvSpPr/>
      </dsp:nvSpPr>
      <dsp:spPr>
        <a:xfrm>
          <a:off x="2305371" y="1324997"/>
          <a:ext cx="2534682" cy="2534682"/>
        </a:xfrm>
        <a:prstGeom prst="circularArrow">
          <a:avLst>
            <a:gd name="adj1" fmla="val 4687"/>
            <a:gd name="adj2" fmla="val 299029"/>
            <a:gd name="adj3" fmla="val 2500248"/>
            <a:gd name="adj4" fmla="val 15896002"/>
            <a:gd name="adj5" fmla="val 546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CA2FE-1A5D-44C8-A5F7-47EA4592330F}">
      <dsp:nvSpPr>
        <dsp:cNvPr id="0" name=""/>
        <dsp:cNvSpPr/>
      </dsp:nvSpPr>
      <dsp:spPr>
        <a:xfrm>
          <a:off x="1056869" y="836024"/>
          <a:ext cx="1841605" cy="1841605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FE43D6-21B7-48EC-A53D-46263C3AA7E8}">
      <dsp:nvSpPr>
        <dsp:cNvPr id="0" name=""/>
        <dsp:cNvSpPr/>
      </dsp:nvSpPr>
      <dsp:spPr>
        <a:xfrm>
          <a:off x="1792162" y="-147962"/>
          <a:ext cx="1985621" cy="1985621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B5164E-0DBC-4DF6-9EE9-F3B94B4CCB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2C6FCD-7E41-4485-B9A9-F1C8D13C46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14082E43-5679-4426-A016-8B1AEF0B5E8F}" type="datetimeFigureOut">
              <a:rPr lang="zh-TW" altLang="en-US"/>
              <a:pPr>
                <a:defRPr/>
              </a:pPr>
              <a:t>2023/9/6</a:t>
            </a:fld>
            <a:endParaRPr lang="zh-TW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E29BC5-2CC6-4D71-8489-96561D32763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TW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E3AA64-E75F-42A8-983D-02D3B8AF20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DA788B-4FFB-4DC3-8127-C9CBCDCFCA13}" type="slidenum">
              <a:rPr lang="zh-TW" altLang="en-US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B79ED9A1-00FA-492B-AA63-8AEE2F733A8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C4752AF-D691-41C5-9664-69592D2811C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B9BD12B-238D-426E-A076-3C76A651F501}" type="datetimeFigureOut">
              <a:rPr lang="en-US"/>
              <a:pPr>
                <a:defRPr/>
              </a:pPr>
              <a:t>9/6/2023</a:t>
            </a:fld>
            <a:endParaRPr lang="en-US" dirty="0"/>
          </a:p>
        </p:txBody>
      </p:sp>
      <p:sp>
        <p:nvSpPr>
          <p:cNvPr id="4" name="投影片圖像版面配置區 3">
            <a:extLst>
              <a:ext uri="{FF2B5EF4-FFF2-40B4-BE49-F238E27FC236}">
                <a16:creationId xmlns:a16="http://schemas.microsoft.com/office/drawing/2014/main" id="{5C2CFD30-8FEB-4249-AA97-BD718B16AE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備忘稿版面配置區 4">
            <a:extLst>
              <a:ext uri="{FF2B5EF4-FFF2-40B4-BE49-F238E27FC236}">
                <a16:creationId xmlns:a16="http://schemas.microsoft.com/office/drawing/2014/main" id="{ED08ECF8-D3F7-4B3D-BC3C-37A3479E4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9450" y="4714875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noProof="0"/>
              <a:t>按一下以編輯母片文字樣式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  <a:endParaRPr lang="en-US" noProof="0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F9B1F2A-96BE-4870-91CC-16F2666D281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428163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9EB93B6-DE77-438F-BCCA-378D209891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49688" y="9428163"/>
            <a:ext cx="2946400" cy="4968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FAECB96-BC69-41F0-9BCC-DDAD46A1F82A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0926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0538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07558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9285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 fontAlgn="base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1932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33540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5661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9161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8580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1294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1166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941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3200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62047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58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962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67633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87488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AECB96-BC69-41F0-9BCC-DDAD46A1F82A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19741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AEAF3F-AFD0-49E9-AF0A-D69AB110D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167AA4-73EB-4538-8610-65388524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EFD22D-02C0-4A3D-802B-D6F257A06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5636FE-B67F-47FD-98A6-F7B8FE171A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04941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642E351-E37D-4923-8E5C-395D44F47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B5D7255-0D0E-4287-84C8-A8B85A31F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2E29398-B4D2-44BD-AC41-8418E8E3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112693B-CC36-4304-B669-E6E28AE879B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6373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C7E68A-B8CF-4FE0-BBD3-748DAE8F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6CCE8-A39F-4963-B568-09DE8664A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582C16-F103-4B1D-82A4-FC7248D99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859B12-BD0F-4FDF-81EC-75CF93E94B2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86224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8C354-B60F-4DAE-AF8C-550685250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D47CB-691B-492A-BCC2-30B1696D4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D92E11-7B13-42DB-834B-1255E2C7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D0CCB2-D633-4BCC-A1CD-C5689A36F7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3981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2211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40769"/>
            <a:ext cx="10972800" cy="50405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12A83C-A24B-4E72-A8B4-AF8B897A0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76520" y="6525344"/>
            <a:ext cx="1309936" cy="268140"/>
          </a:xfrm>
        </p:spPr>
        <p:txBody>
          <a:bodyPr/>
          <a:lstStyle>
            <a:lvl1pPr>
              <a:defRPr/>
            </a:lvl1pPr>
          </a:lstStyle>
          <a:p>
            <a:fld id="{C22DC6D3-9347-42BE-948A-F7EB414DF657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76824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9E02-3FEA-45A7-8BF2-BD3AD167A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60BF3F-AB6B-4D26-8C11-407A42163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5F7C56-0A90-40AC-93F6-F1296A978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5BD5F-4D5B-4617-ACE5-C0B8E0D2B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1BFB98-26D1-4236-B9A5-8722FBA9A399}" type="slidenum">
              <a:rPr lang="en-US" altLang="en-US" smtClean="0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1486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14BE2-A5E5-4F5D-945D-E5D7681AB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451F1-C44F-40C9-9146-E007A2226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A3BE2-06AF-424A-B9C9-6C6212C8D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11F8D7-CD43-4814-AE61-BC0F702EBA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8166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3FD8F4E-0E4B-442A-A529-9A6C5C7D12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BE4E864-5D75-4EA4-ABEC-7989C84B9D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8FECEA-8B7E-4E92-9194-8770F5A2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2BDA40-E21F-4284-82B1-D7E3C6D12D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009228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9DB6D08-2A14-43DD-8CDD-C4D17E6E9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6B26960B-DE07-4DC6-B161-EEAC7B8AE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774F2F6-CC09-4204-92D5-496D29AFE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8B5263A-E660-4BF4-BF99-DFB2E5FC61D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8914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39C40C-A90E-4EEF-A228-5BC13059A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FA27039-F92A-4284-A239-F727F051E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415D9AE-577B-45D9-B831-2743D3B7F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D022E3-8EBE-43B3-B963-EB3A5243B5B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3434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691BE34-DBDF-4350-98A3-2133221E6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5A18ACC-5492-42F5-BA96-4C1071BC1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BAB7F12-1905-40AF-BC3C-7C8FC2978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678DE6-E732-409B-B9C9-A9A8B8F70E2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9181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5A09AAD-6E15-414A-A27D-3AC22D60A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B0CEEAFD-3325-40F8-988D-84CFF4252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71DD15F-8FE4-46F0-B415-6DA1FECA6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15058F-6482-47E2-967E-5C313B011CB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8707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1EF1515A-F245-42FA-A6ED-B24067D5AB4D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6A162012-DF59-4AF1-AF31-B892C7EC18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945915-A91A-482F-B603-F80D7891F1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447E20-B9B9-43AC-B18B-8F69FCF01B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34D50-1255-4A45-A83B-57572AB822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B1BFB98-26D1-4236-B9A5-8722FBA9A39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anguan@cityu.edu.hk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urses.missouristate.edu/KenVollmar/mars/MARS_4_5_Aug2014/Mars4_5.jar" TargetMode="External"/><Relationship Id="rId5" Type="http://schemas.openxmlformats.org/officeDocument/2006/relationships/hyperlink" Target="https://github.com/logisim-evolution/logisim-evolution/releases" TargetMode="External"/><Relationship Id="rId4" Type="http://schemas.openxmlformats.org/officeDocument/2006/relationships/hyperlink" Target="https://sourceforge.net/projects/circuit/files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AD7DF-86FD-4555-AE89-E369B6CA5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7808" y="404664"/>
            <a:ext cx="5634207" cy="504056"/>
          </a:xfrm>
        </p:spPr>
        <p:txBody>
          <a:bodyPr/>
          <a:lstStyle/>
          <a:p>
            <a:pPr algn="r"/>
            <a:r>
              <a:rPr lang="en-HK" sz="2800" dirty="0"/>
              <a:t>CS2115 Computer Organization 2023/2024 Sem 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9B72-92EB-45C5-A7C2-6B0F9E58F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384" y="2726845"/>
            <a:ext cx="9450631" cy="720079"/>
          </a:xfrm>
        </p:spPr>
        <p:txBody>
          <a:bodyPr/>
          <a:lstStyle/>
          <a:p>
            <a:pPr marL="0" indent="0" algn="r">
              <a:buNone/>
            </a:pPr>
            <a:r>
              <a:rPr lang="en-HK" sz="4800" b="1" dirty="0"/>
              <a:t>Chapter 1: Introduction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340853-7F2B-4E79-BA64-14A99ABC7FA5}"/>
              </a:ext>
            </a:extLst>
          </p:cNvPr>
          <p:cNvSpPr/>
          <p:nvPr/>
        </p:nvSpPr>
        <p:spPr>
          <a:xfrm>
            <a:off x="5634921" y="4725144"/>
            <a:ext cx="4367094" cy="126188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HK" altLang="zh-CN" sz="2800" b="1" dirty="0"/>
              <a:t>Dr.</a:t>
            </a:r>
            <a:r>
              <a:rPr lang="zh-CN" altLang="en-US" sz="2800" b="1" dirty="0"/>
              <a:t> </a:t>
            </a:r>
            <a:r>
              <a:rPr lang="en-HK" altLang="zh-CN" sz="2800" b="1" dirty="0"/>
              <a:t>Nan</a:t>
            </a:r>
            <a:r>
              <a:rPr lang="zh-CN" altLang="en-US" sz="2800" b="1" dirty="0"/>
              <a:t> </a:t>
            </a:r>
            <a:r>
              <a:rPr lang="en-HK" altLang="zh-CN" sz="2800" b="1" dirty="0"/>
              <a:t>Guan</a:t>
            </a:r>
          </a:p>
          <a:p>
            <a:pPr algn="r"/>
            <a:r>
              <a:rPr lang="en-HK" sz="2400" dirty="0"/>
              <a:t>Department of Computer Science</a:t>
            </a:r>
          </a:p>
          <a:p>
            <a:pPr algn="r"/>
            <a:r>
              <a:rPr lang="en-HK" sz="2400" dirty="0"/>
              <a:t>City University of Hong Kong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3A961-759F-46CD-BADF-8E267A3EC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4624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BCC77-2677-47E7-AEB7-A816F706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What is This Course About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4B630-1CA8-481F-9C30-04187B860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1476856" cy="5040560"/>
          </a:xfrm>
        </p:spPr>
        <p:txBody>
          <a:bodyPr/>
          <a:lstStyle/>
          <a:p>
            <a:r>
              <a:rPr lang="en-HK" dirty="0"/>
              <a:t>This course is all about how computers work</a:t>
            </a:r>
          </a:p>
          <a:p>
            <a:r>
              <a:rPr lang="en-HK" dirty="0"/>
              <a:t>What is a computer?</a:t>
            </a:r>
          </a:p>
          <a:p>
            <a:pPr lvl="1"/>
            <a:r>
              <a:rPr lang="en-HK" dirty="0"/>
              <a:t>Different types: desktop, laptop, server, embedded computer …</a:t>
            </a:r>
          </a:p>
          <a:p>
            <a:pPr lvl="1"/>
            <a:r>
              <a:rPr lang="en-HK" dirty="0"/>
              <a:t>Different uses: automobiles, finance, game, scientific computing …</a:t>
            </a:r>
          </a:p>
          <a:p>
            <a:pPr lvl="1"/>
            <a:r>
              <a:rPr lang="en-HK" dirty="0"/>
              <a:t>Different vendors: Intel, Apple, IBM, HP, Dell …</a:t>
            </a:r>
          </a:p>
          <a:p>
            <a:pPr lvl="1"/>
            <a:r>
              <a:rPr lang="en-HK" dirty="0"/>
              <a:t>…</a:t>
            </a:r>
          </a:p>
          <a:p>
            <a:r>
              <a:rPr lang="en-HK" dirty="0"/>
              <a:t>We both learn general principles and discuss specific instances</a:t>
            </a:r>
          </a:p>
          <a:p>
            <a:pPr lvl="1"/>
            <a:r>
              <a:rPr lang="en-HK" dirty="0"/>
              <a:t>We also try to “design” a simple computer by ourselves</a:t>
            </a:r>
          </a:p>
          <a:p>
            <a:endParaRPr lang="en-HK" dirty="0"/>
          </a:p>
          <a:p>
            <a:pPr lvl="1"/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CC635-0B11-43D3-94C5-44D63B1B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12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26FD6-9AE1-4596-8078-01CBFEDE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Why do We Learn This Course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F6649-085E-40EE-94FC-CF736EC47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1476856" cy="5040560"/>
          </a:xfrm>
        </p:spPr>
        <p:txBody>
          <a:bodyPr/>
          <a:lstStyle/>
          <a:p>
            <a:r>
              <a:rPr lang="en-HK" dirty="0"/>
              <a:t>Computer scientists/engineers should understand computers</a:t>
            </a:r>
          </a:p>
          <a:p>
            <a:pPr lvl="1"/>
            <a:r>
              <a:rPr lang="en-HK" dirty="0"/>
              <a:t>Many other people can use computers and even write codes, but has little idea of how a computer actually works</a:t>
            </a:r>
          </a:p>
          <a:p>
            <a:r>
              <a:rPr lang="en-HK" dirty="0"/>
              <a:t>Develop software with </a:t>
            </a:r>
            <a:r>
              <a:rPr lang="en-HK" dirty="0">
                <a:solidFill>
                  <a:srgbClr val="FF0000"/>
                </a:solidFill>
              </a:rPr>
              <a:t>high performance</a:t>
            </a:r>
          </a:p>
          <a:p>
            <a:pPr lvl="1"/>
            <a:r>
              <a:rPr lang="en-HK" dirty="0"/>
              <a:t>Performance: synergy between software and hardware </a:t>
            </a:r>
          </a:p>
          <a:p>
            <a:r>
              <a:rPr lang="en-HK" dirty="0"/>
              <a:t>Choose the right computer to do a job</a:t>
            </a:r>
          </a:p>
          <a:p>
            <a:r>
              <a:rPr lang="en-HK" dirty="0"/>
              <a:t>And, invent better computers</a:t>
            </a:r>
          </a:p>
          <a:p>
            <a:pPr lvl="1"/>
            <a:r>
              <a:rPr lang="en-HK" dirty="0"/>
              <a:t>Higher performance, lower cost, lower energy consumption … </a:t>
            </a:r>
          </a:p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818B0-79E5-40CD-ADAE-126E2E7A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7950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66D07-5102-44BA-8100-4C6F5BA49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Why do We Learn This Course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3FF1D-905C-4038-82F2-070AB75C3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ABC of AI Era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0BFD86-08B7-4F78-B033-7852217028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12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ECE348-4DDF-49EA-AFAC-A351932CE79B}"/>
              </a:ext>
            </a:extLst>
          </p:cNvPr>
          <p:cNvSpPr/>
          <p:nvPr/>
        </p:nvSpPr>
        <p:spPr>
          <a:xfrm>
            <a:off x="3287688" y="2132856"/>
            <a:ext cx="59100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800" dirty="0"/>
              <a:t>AI = </a:t>
            </a:r>
            <a:r>
              <a:rPr lang="en-HK" sz="2800" u="sng" dirty="0">
                <a:solidFill>
                  <a:srgbClr val="FF0000"/>
                </a:solidFill>
              </a:rPr>
              <a:t>A</a:t>
            </a:r>
            <a:r>
              <a:rPr lang="en-HK" sz="2800" dirty="0"/>
              <a:t>lgorithms + </a:t>
            </a:r>
            <a:r>
              <a:rPr lang="en-HK" sz="2800" u="sng" dirty="0">
                <a:solidFill>
                  <a:srgbClr val="FF0000"/>
                </a:solidFill>
              </a:rPr>
              <a:t>B</a:t>
            </a:r>
            <a:r>
              <a:rPr lang="en-HK" sz="2800" dirty="0"/>
              <a:t>ig Data + </a:t>
            </a:r>
            <a:r>
              <a:rPr lang="en-HK" sz="2800" u="sng" dirty="0">
                <a:solidFill>
                  <a:srgbClr val="FF0000"/>
                </a:solidFill>
              </a:rPr>
              <a:t>C</a:t>
            </a:r>
            <a:r>
              <a:rPr lang="en-HK" sz="2800" dirty="0"/>
              <a:t>omputing</a:t>
            </a:r>
            <a:endParaRPr lang="en-US" sz="2800" dirty="0"/>
          </a:p>
        </p:txBody>
      </p:sp>
      <p:pic>
        <p:nvPicPr>
          <p:cNvPr id="1026" name="Picture 2" descr="Large, creative AI models will transform lives and labour markets">
            <a:extLst>
              <a:ext uri="{FF2B5EF4-FFF2-40B4-BE49-F238E27FC236}">
                <a16:creationId xmlns:a16="http://schemas.microsoft.com/office/drawing/2014/main" id="{3DAA6C74-95E2-48F2-82D7-C732A4826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2996951"/>
            <a:ext cx="2387457" cy="3495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B5B9FC04-0E09-493B-90C9-8A0BE4B64E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6928221"/>
              </p:ext>
            </p:extLst>
          </p:nvPr>
        </p:nvGraphicFramePr>
        <p:xfrm>
          <a:off x="1703512" y="2852935"/>
          <a:ext cx="5288136" cy="3600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497749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A52A6-1741-40E6-B7CD-30DEB72CC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Open the 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D6FC9-ECF6-4715-8294-7D6E360FA3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8B8373-F1B7-4084-B366-5556E27F7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13</a:t>
            </a:fld>
            <a:endParaRPr lang="en-US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3442A9-B853-483F-ADEA-34939B2A4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454611">
            <a:off x="383965" y="2139692"/>
            <a:ext cx="3915280" cy="306586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610CAC4-F4C8-4687-B192-A5FF79791DAA}"/>
              </a:ext>
            </a:extLst>
          </p:cNvPr>
          <p:cNvSpPr/>
          <p:nvPr/>
        </p:nvSpPr>
        <p:spPr>
          <a:xfrm>
            <a:off x="837353" y="4974500"/>
            <a:ext cx="35161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ITCFranklinGothicStd-Hvy"/>
              </a:rPr>
              <a:t>Components of the Apple iPad 2 A1395</a:t>
            </a:r>
            <a:endParaRPr lang="en-HK" sz="16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DDB635-917F-4E84-8CE0-9DCC4AEA03F2}"/>
              </a:ext>
            </a:extLst>
          </p:cNvPr>
          <p:cNvSpPr/>
          <p:nvPr/>
        </p:nvSpPr>
        <p:spPr>
          <a:xfrm>
            <a:off x="4523326" y="5824213"/>
            <a:ext cx="28063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MinionPro-Regular"/>
              </a:rPr>
              <a:t>The logic board of Apple iPad 2</a:t>
            </a:r>
            <a:endParaRPr lang="en-HK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4975BC7-5A8C-4780-864E-CFA63DE463CD}"/>
              </a:ext>
            </a:extLst>
          </p:cNvPr>
          <p:cNvGrpSpPr/>
          <p:nvPr/>
        </p:nvGrpSpPr>
        <p:grpSpPr>
          <a:xfrm>
            <a:off x="1703512" y="1400929"/>
            <a:ext cx="4910335" cy="4473272"/>
            <a:chOff x="1703512" y="1400929"/>
            <a:chExt cx="4910335" cy="447327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2C473A-4042-4544-B0B3-09CA3D4F91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3539154" y="2961511"/>
              <a:ext cx="4461425" cy="1363954"/>
            </a:xfrm>
            <a:prstGeom prst="rect">
              <a:avLst/>
            </a:prstGeom>
          </p:spPr>
        </p:pic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5041C4F-32AE-4C0F-9EAC-C025250A1133}"/>
                </a:ext>
              </a:extLst>
            </p:cNvPr>
            <p:cNvSpPr/>
            <p:nvPr/>
          </p:nvSpPr>
          <p:spPr>
            <a:xfrm>
              <a:off x="1703512" y="3668785"/>
              <a:ext cx="504056" cy="984352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B7DBDB3A-234F-4553-B268-AF487D1BBC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9155" y="1439606"/>
              <a:ext cx="3164122" cy="221128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8FC4E77-1425-46FC-914E-2BC2D841BBD3}"/>
                </a:ext>
              </a:extLst>
            </p:cNvPr>
            <p:cNvCxnSpPr>
              <a:cxnSpLocks/>
            </p:cNvCxnSpPr>
            <p:nvPr/>
          </p:nvCxnSpPr>
          <p:spPr>
            <a:xfrm>
              <a:off x="1919536" y="4676898"/>
              <a:ext cx="3312368" cy="11658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02BBAB02-3004-46AD-B92B-A3D92B7F862B}"/>
                </a:ext>
              </a:extLst>
            </p:cNvPr>
            <p:cNvSpPr/>
            <p:nvPr/>
          </p:nvSpPr>
          <p:spPr>
            <a:xfrm>
              <a:off x="5087888" y="1400929"/>
              <a:ext cx="1525959" cy="4473272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73E0598-5936-43E1-95B3-70EE17F2E85A}"/>
              </a:ext>
            </a:extLst>
          </p:cNvPr>
          <p:cNvGrpSpPr/>
          <p:nvPr/>
        </p:nvGrpSpPr>
        <p:grpSpPr>
          <a:xfrm>
            <a:off x="5688865" y="1254250"/>
            <a:ext cx="6445298" cy="4018887"/>
            <a:chOff x="5688865" y="1254250"/>
            <a:chExt cx="6445298" cy="401888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3DECEE5-78D3-4DC7-BFA1-B2F8F73322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2224" y="1340767"/>
              <a:ext cx="2973531" cy="361907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C238AC4-6C15-4EC8-9894-00B789AED6E5}"/>
                </a:ext>
              </a:extLst>
            </p:cNvPr>
            <p:cNvSpPr/>
            <p:nvPr/>
          </p:nvSpPr>
          <p:spPr>
            <a:xfrm>
              <a:off x="7461089" y="4934583"/>
              <a:ext cx="467307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 dirty="0">
                  <a:latin typeface="MinionPro-Regular"/>
                </a:rPr>
                <a:t>The processor integrated circuit inside the A5 package</a:t>
              </a:r>
              <a:endParaRPr lang="en-HK" sz="1600" dirty="0"/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824CFAA1-0994-409B-88CE-DDE77FD32B95}"/>
                </a:ext>
              </a:extLst>
            </p:cNvPr>
            <p:cNvSpPr/>
            <p:nvPr/>
          </p:nvSpPr>
          <p:spPr>
            <a:xfrm>
              <a:off x="5688865" y="3076418"/>
              <a:ext cx="551152" cy="496598"/>
            </a:xfrm>
            <a:prstGeom prst="roundRect">
              <a:avLst/>
            </a:prstGeom>
            <a:noFill/>
            <a:ln>
              <a:solidFill>
                <a:srgbClr val="FFFF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011D403A-592F-43CF-B649-B558BE6BF37C}"/>
                </a:ext>
              </a:extLst>
            </p:cNvPr>
            <p:cNvSpPr/>
            <p:nvPr/>
          </p:nvSpPr>
          <p:spPr>
            <a:xfrm>
              <a:off x="8040215" y="1254250"/>
              <a:ext cx="3314431" cy="3758926"/>
            </a:xfrm>
            <a:prstGeom prst="round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9C9F407-A0F2-4C78-907E-5DE6A995D0E0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 flipV="1">
              <a:off x="5964441" y="1400930"/>
              <a:ext cx="2291799" cy="1675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5B8D6C6-2F02-4F7C-8837-B89FDF721390}"/>
                </a:ext>
              </a:extLst>
            </p:cNvPr>
            <p:cNvCxnSpPr>
              <a:cxnSpLocks/>
            </p:cNvCxnSpPr>
            <p:nvPr/>
          </p:nvCxnSpPr>
          <p:spPr>
            <a:xfrm>
              <a:off x="5951984" y="3573016"/>
              <a:ext cx="2232248" cy="12961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82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A6AB2-8855-4A5A-AF25-4240927F5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Turing Machine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CFCC3-30D9-4312-A461-E4CAD9E71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971868-5586-46B5-A523-316198700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14</a:t>
            </a:fld>
            <a:endParaRPr lang="en-US" altLang="en-US" dirty="0"/>
          </a:p>
        </p:txBody>
      </p:sp>
      <p:pic>
        <p:nvPicPr>
          <p:cNvPr id="1026" name="Picture 2" descr="A universal turing machine scheme that can simulate any other machine [24]  | Download Scientific Diagram">
            <a:extLst>
              <a:ext uri="{FF2B5EF4-FFF2-40B4-BE49-F238E27FC236}">
                <a16:creationId xmlns:a16="http://schemas.microsoft.com/office/drawing/2014/main" id="{39B7B18C-8101-4599-9778-4036DD65BE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464" y="2537736"/>
            <a:ext cx="5235716" cy="2045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lan Turing">
            <a:extLst>
              <a:ext uri="{FF2B5EF4-FFF2-40B4-BE49-F238E27FC236}">
                <a16:creationId xmlns:a16="http://schemas.microsoft.com/office/drawing/2014/main" id="{C6C66FA3-ADDD-47B4-B8AE-F0554D0BC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334337"/>
            <a:ext cx="2304259" cy="1728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8AF01C0-FC83-41BB-AB4D-D8062D4797CA}"/>
              </a:ext>
            </a:extLst>
          </p:cNvPr>
          <p:cNvSpPr/>
          <p:nvPr/>
        </p:nvSpPr>
        <p:spPr>
          <a:xfrm>
            <a:off x="8989849" y="3179525"/>
            <a:ext cx="129715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Alan Turing</a:t>
            </a:r>
            <a:endParaRPr lang="en-US" dirty="0"/>
          </a:p>
          <a:p>
            <a:r>
              <a:rPr lang="en-US" dirty="0"/>
              <a:t>1912 - 1954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8B3DBC-6B7D-4234-8E0A-737A387CEFD8}"/>
              </a:ext>
            </a:extLst>
          </p:cNvPr>
          <p:cNvSpPr/>
          <p:nvPr/>
        </p:nvSpPr>
        <p:spPr>
          <a:xfrm>
            <a:off x="8112224" y="3923173"/>
            <a:ext cx="36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“It is possible to invent a single machine which can be used to compute any computable sequence.”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5E7E5B-A4DB-4016-9701-20FF48510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2304" y="5386557"/>
            <a:ext cx="1872898" cy="113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5880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91E6-C14A-48A8-84FD-27DD9C1ED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Organization of a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C05D8-FC28-4949-9956-3869CB7E7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D9BAB-12C5-4EEA-9A52-F75C46BF0B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15</a:t>
            </a:fld>
            <a:endParaRPr lang="en-US" altLang="en-US" dirty="0"/>
          </a:p>
        </p:txBody>
      </p:sp>
      <p:sp>
        <p:nvSpPr>
          <p:cNvPr id="16" name="Block Arc 15">
            <a:extLst>
              <a:ext uri="{FF2B5EF4-FFF2-40B4-BE49-F238E27FC236}">
                <a16:creationId xmlns:a16="http://schemas.microsoft.com/office/drawing/2014/main" id="{6E347D6C-00F3-4781-9669-39227CE25602}"/>
              </a:ext>
            </a:extLst>
          </p:cNvPr>
          <p:cNvSpPr/>
          <p:nvPr/>
        </p:nvSpPr>
        <p:spPr>
          <a:xfrm rot="16200000">
            <a:off x="1733715" y="3233084"/>
            <a:ext cx="1661971" cy="1481609"/>
          </a:xfrm>
          <a:prstGeom prst="blockArc">
            <a:avLst>
              <a:gd name="adj1" fmla="val 10800000"/>
              <a:gd name="adj2" fmla="val 110168"/>
              <a:gd name="adj3" fmla="val 1951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833BF7B-1339-449B-89BE-7F854B3F15E9}"/>
              </a:ext>
            </a:extLst>
          </p:cNvPr>
          <p:cNvGrpSpPr/>
          <p:nvPr/>
        </p:nvGrpSpPr>
        <p:grpSpPr>
          <a:xfrm>
            <a:off x="2513901" y="3134718"/>
            <a:ext cx="612599" cy="295920"/>
            <a:chOff x="3627407" y="2420887"/>
            <a:chExt cx="612599" cy="2959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5A09523-3F18-4C2E-BD71-51816520BC37}"/>
                </a:ext>
              </a:extLst>
            </p:cNvPr>
            <p:cNvSpPr/>
            <p:nvPr/>
          </p:nvSpPr>
          <p:spPr>
            <a:xfrm>
              <a:off x="3647727" y="2420887"/>
              <a:ext cx="592279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1E216B6-B412-4C89-B723-C1852526A4F4}"/>
                </a:ext>
              </a:extLst>
            </p:cNvPr>
            <p:cNvCxnSpPr/>
            <p:nvPr/>
          </p:nvCxnSpPr>
          <p:spPr>
            <a:xfrm>
              <a:off x="3637567" y="2425968"/>
              <a:ext cx="5922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6C4EEAA-EC2E-482C-BD4C-E6D48B999A30}"/>
                </a:ext>
              </a:extLst>
            </p:cNvPr>
            <p:cNvCxnSpPr/>
            <p:nvPr/>
          </p:nvCxnSpPr>
          <p:spPr>
            <a:xfrm>
              <a:off x="3627407" y="2716807"/>
              <a:ext cx="5922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923F988-E3CF-4221-972B-8B9039A405F1}"/>
              </a:ext>
            </a:extLst>
          </p:cNvPr>
          <p:cNvSpPr/>
          <p:nvPr/>
        </p:nvSpPr>
        <p:spPr>
          <a:xfrm>
            <a:off x="3105695" y="2444637"/>
            <a:ext cx="1638327" cy="30243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3DD933-9329-4C86-8121-36ECFEC47E07}"/>
              </a:ext>
            </a:extLst>
          </p:cNvPr>
          <p:cNvSpPr/>
          <p:nvPr/>
        </p:nvSpPr>
        <p:spPr>
          <a:xfrm>
            <a:off x="4348614" y="2819696"/>
            <a:ext cx="1716771" cy="3044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10539F6-A4B0-4690-BE75-878350AC965F}"/>
              </a:ext>
            </a:extLst>
          </p:cNvPr>
          <p:cNvGrpSpPr/>
          <p:nvPr/>
        </p:nvGrpSpPr>
        <p:grpSpPr>
          <a:xfrm>
            <a:off x="2471889" y="4503168"/>
            <a:ext cx="612599" cy="295920"/>
            <a:chOff x="3627407" y="2420887"/>
            <a:chExt cx="612599" cy="29592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ADB03D3-A593-4216-A3DA-C00B92D50CBD}"/>
                </a:ext>
              </a:extLst>
            </p:cNvPr>
            <p:cNvSpPr/>
            <p:nvPr/>
          </p:nvSpPr>
          <p:spPr>
            <a:xfrm>
              <a:off x="3647727" y="2420887"/>
              <a:ext cx="592279" cy="2880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D68353A-06EA-47BE-9956-DB3AF005EB0D}"/>
                </a:ext>
              </a:extLst>
            </p:cNvPr>
            <p:cNvCxnSpPr/>
            <p:nvPr/>
          </p:nvCxnSpPr>
          <p:spPr>
            <a:xfrm>
              <a:off x="3637567" y="2425968"/>
              <a:ext cx="5922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09A108C-BA66-4BDC-9C0A-09627C80C379}"/>
                </a:ext>
              </a:extLst>
            </p:cNvPr>
            <p:cNvCxnSpPr/>
            <p:nvPr/>
          </p:nvCxnSpPr>
          <p:spPr>
            <a:xfrm>
              <a:off x="3627407" y="2716807"/>
              <a:ext cx="5922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A6AA0CDA-2F8D-4E63-9B08-8FB2E7879995}"/>
              </a:ext>
            </a:extLst>
          </p:cNvPr>
          <p:cNvSpPr/>
          <p:nvPr/>
        </p:nvSpPr>
        <p:spPr>
          <a:xfrm>
            <a:off x="4304386" y="4916636"/>
            <a:ext cx="1721435" cy="3048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1030" name="Picture 6" descr="Processing - Free technology icons">
            <a:extLst>
              <a:ext uri="{FF2B5EF4-FFF2-40B4-BE49-F238E27FC236}">
                <a16:creationId xmlns:a16="http://schemas.microsoft.com/office/drawing/2014/main" id="{61D8D6B2-128F-401A-AD81-8505E35DE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296" y="3614902"/>
            <a:ext cx="928216" cy="92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trol Icon #41892 - Free Icons Library">
            <a:extLst>
              <a:ext uri="{FF2B5EF4-FFF2-40B4-BE49-F238E27FC236}">
                <a16:creationId xmlns:a16="http://schemas.microsoft.com/office/drawing/2014/main" id="{CD4CF8C1-D161-4567-946B-7E858AE17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031" y="2108906"/>
            <a:ext cx="957481" cy="959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7907C57F-E2DF-4FBD-A69D-C81E7DFA51B4}"/>
              </a:ext>
            </a:extLst>
          </p:cNvPr>
          <p:cNvSpPr/>
          <p:nvPr/>
        </p:nvSpPr>
        <p:spPr>
          <a:xfrm>
            <a:off x="3385837" y="1972519"/>
            <a:ext cx="10995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Memory</a:t>
            </a:r>
            <a:endParaRPr lang="en-HK" sz="20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E30FB7-B3F0-480E-B126-325CA206358B}"/>
              </a:ext>
            </a:extLst>
          </p:cNvPr>
          <p:cNvSpPr/>
          <p:nvPr/>
        </p:nvSpPr>
        <p:spPr>
          <a:xfrm>
            <a:off x="4295967" y="2793335"/>
            <a:ext cx="1822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11001001001001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C16739-8F27-462C-8E72-2A1FE5F9563D}"/>
              </a:ext>
            </a:extLst>
          </p:cNvPr>
          <p:cNvSpPr/>
          <p:nvPr/>
        </p:nvSpPr>
        <p:spPr>
          <a:xfrm>
            <a:off x="4242450" y="4916636"/>
            <a:ext cx="1822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11011001101010</a:t>
            </a:r>
          </a:p>
        </p:txBody>
      </p:sp>
      <p:pic>
        <p:nvPicPr>
          <p:cNvPr id="1036" name="Picture 12" descr="Keyboard Icon | IconExperience - Professional Icons » O-Collection">
            <a:extLst>
              <a:ext uri="{FF2B5EF4-FFF2-40B4-BE49-F238E27FC236}">
                <a16:creationId xmlns:a16="http://schemas.microsoft.com/office/drawing/2014/main" id="{002033FD-BEE7-4B0F-8302-A08D1481C5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742" y="2208222"/>
            <a:ext cx="1183227" cy="1183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rrow: Left 30">
            <a:extLst>
              <a:ext uri="{FF2B5EF4-FFF2-40B4-BE49-F238E27FC236}">
                <a16:creationId xmlns:a16="http://schemas.microsoft.com/office/drawing/2014/main" id="{A07D48AA-BA73-4350-836E-091EC84B3FD4}"/>
              </a:ext>
            </a:extLst>
          </p:cNvPr>
          <p:cNvSpPr/>
          <p:nvPr/>
        </p:nvSpPr>
        <p:spPr>
          <a:xfrm>
            <a:off x="6222246" y="2674345"/>
            <a:ext cx="506457" cy="557533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HK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EB7133EF-68E5-417B-B886-70299F48AB74}"/>
              </a:ext>
            </a:extLst>
          </p:cNvPr>
          <p:cNvSpPr/>
          <p:nvPr/>
        </p:nvSpPr>
        <p:spPr>
          <a:xfrm rot="10800000">
            <a:off x="6220297" y="4779817"/>
            <a:ext cx="506457" cy="545581"/>
          </a:xfrm>
          <a:prstGeom prst="lef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HK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DB1FA36-B136-47DF-A100-9BF2AE786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7266" y="4625744"/>
            <a:ext cx="1220542" cy="9992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F8D1E2C2-9277-4D71-9A10-20D89A65EC73}"/>
              </a:ext>
            </a:extLst>
          </p:cNvPr>
          <p:cNvSpPr/>
          <p:nvPr/>
        </p:nvSpPr>
        <p:spPr>
          <a:xfrm>
            <a:off x="263352" y="2188536"/>
            <a:ext cx="9710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Control</a:t>
            </a:r>
            <a:endParaRPr lang="en-HK" sz="2000" b="1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E7AC3A-132F-415F-A5B3-15234199CFF2}"/>
              </a:ext>
            </a:extLst>
          </p:cNvPr>
          <p:cNvSpPr/>
          <p:nvPr/>
        </p:nvSpPr>
        <p:spPr>
          <a:xfrm>
            <a:off x="3455723" y="3013053"/>
            <a:ext cx="88678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>
                <a:solidFill>
                  <a:schemeClr val="bg1"/>
                </a:solidFill>
              </a:rPr>
              <a:t>110010</a:t>
            </a:r>
          </a:p>
          <a:p>
            <a:r>
              <a:rPr lang="en-HK" dirty="0">
                <a:solidFill>
                  <a:schemeClr val="bg1"/>
                </a:solidFill>
              </a:rPr>
              <a:t>010010</a:t>
            </a:r>
          </a:p>
          <a:p>
            <a:r>
              <a:rPr lang="en-HK" dirty="0">
                <a:solidFill>
                  <a:schemeClr val="bg1"/>
                </a:solidFill>
              </a:rPr>
              <a:t>011100</a:t>
            </a:r>
          </a:p>
          <a:p>
            <a:r>
              <a:rPr lang="en-HK" dirty="0">
                <a:solidFill>
                  <a:schemeClr val="bg1"/>
                </a:solidFill>
              </a:rPr>
              <a:t>010010</a:t>
            </a:r>
          </a:p>
          <a:p>
            <a:r>
              <a:rPr lang="en-HK" dirty="0">
                <a:solidFill>
                  <a:schemeClr val="bg1"/>
                </a:solidFill>
              </a:rPr>
              <a:t>011100</a:t>
            </a:r>
          </a:p>
          <a:p>
            <a:r>
              <a:rPr lang="en-HK" dirty="0">
                <a:solidFill>
                  <a:schemeClr val="bg1"/>
                </a:solidFill>
              </a:rPr>
              <a:t>010010</a:t>
            </a:r>
          </a:p>
          <a:p>
            <a:r>
              <a:rPr lang="en-HK" dirty="0">
                <a:solidFill>
                  <a:schemeClr val="bg1"/>
                </a:solidFill>
              </a:rPr>
              <a:t>011100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A59C1D6-C718-48D1-AA28-EA644485C518}"/>
              </a:ext>
            </a:extLst>
          </p:cNvPr>
          <p:cNvSpPr/>
          <p:nvPr/>
        </p:nvSpPr>
        <p:spPr>
          <a:xfrm>
            <a:off x="670730" y="4607922"/>
            <a:ext cx="13116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000" b="1" dirty="0"/>
              <a:t>Processing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3BA49-8DDD-444F-8E98-93D7DCF0CC9D}"/>
              </a:ext>
            </a:extLst>
          </p:cNvPr>
          <p:cNvSpPr/>
          <p:nvPr/>
        </p:nvSpPr>
        <p:spPr>
          <a:xfrm>
            <a:off x="2451816" y="3092709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1001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2839DC83-A8BB-4CBD-8E0B-526A94CB9B72}"/>
              </a:ext>
            </a:extLst>
          </p:cNvPr>
          <p:cNvSpPr/>
          <p:nvPr/>
        </p:nvSpPr>
        <p:spPr>
          <a:xfrm>
            <a:off x="2473757" y="4462518"/>
            <a:ext cx="6527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1011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475A1D-948A-4588-9DD6-528A086ED676}"/>
              </a:ext>
            </a:extLst>
          </p:cNvPr>
          <p:cNvSpPr/>
          <p:nvPr/>
        </p:nvSpPr>
        <p:spPr>
          <a:xfrm>
            <a:off x="4887013" y="2398193"/>
            <a:ext cx="117128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000" b="1" dirty="0"/>
              <a:t>Datapath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201A142-B711-493E-A69F-4400ABE03656}"/>
              </a:ext>
            </a:extLst>
          </p:cNvPr>
          <p:cNvSpPr/>
          <p:nvPr/>
        </p:nvSpPr>
        <p:spPr>
          <a:xfrm>
            <a:off x="8102122" y="2687134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000" b="1" dirty="0"/>
              <a:t>Input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66CE7FC-95A6-450C-AA0C-0764651861D0}"/>
              </a:ext>
            </a:extLst>
          </p:cNvPr>
          <p:cNvSpPr/>
          <p:nvPr/>
        </p:nvSpPr>
        <p:spPr>
          <a:xfrm>
            <a:off x="8081340" y="4808019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000" b="1" dirty="0"/>
              <a:t>Output</a:t>
            </a:r>
          </a:p>
        </p:txBody>
      </p:sp>
      <p:pic>
        <p:nvPicPr>
          <p:cNvPr id="38" name="Picture 2" descr="John von Neumann - Wikipedia">
            <a:extLst>
              <a:ext uri="{FF2B5EF4-FFF2-40B4-BE49-F238E27FC236}">
                <a16:creationId xmlns:a16="http://schemas.microsoft.com/office/drawing/2014/main" id="{258FAFE2-5F80-47B5-A0C1-D323742F38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1600" y="918945"/>
            <a:ext cx="1947104" cy="2539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AE979562-6139-4FFA-8F74-9358F69A759C}"/>
              </a:ext>
            </a:extLst>
          </p:cNvPr>
          <p:cNvSpPr/>
          <p:nvPr/>
        </p:nvSpPr>
        <p:spPr>
          <a:xfrm rot="10800000" flipV="1">
            <a:off x="9486652" y="3516528"/>
            <a:ext cx="199205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HK" dirty="0"/>
              <a:t>John von Neumann </a:t>
            </a:r>
          </a:p>
          <a:p>
            <a:pPr algn="ctr"/>
            <a:r>
              <a:rPr lang="en-HK" dirty="0"/>
              <a:t>1903 – 1957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B2AA34-2159-4EC7-9B33-166365F2B900}"/>
              </a:ext>
            </a:extLst>
          </p:cNvPr>
          <p:cNvSpPr/>
          <p:nvPr/>
        </p:nvSpPr>
        <p:spPr>
          <a:xfrm>
            <a:off x="9366816" y="4282412"/>
            <a:ext cx="24482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“I am thinking about </a:t>
            </a:r>
          </a:p>
          <a:p>
            <a:r>
              <a:rPr lang="en-US" i="1" dirty="0"/>
              <a:t>something much more </a:t>
            </a:r>
          </a:p>
          <a:p>
            <a:r>
              <a:rPr lang="en-US" i="1" dirty="0"/>
              <a:t>important than bombs. </a:t>
            </a:r>
          </a:p>
          <a:p>
            <a:r>
              <a:rPr lang="en-US" i="1" dirty="0"/>
              <a:t>I am thinking about </a:t>
            </a:r>
          </a:p>
          <a:p>
            <a:r>
              <a:rPr lang="en-US" i="1" dirty="0"/>
              <a:t>computers.”</a:t>
            </a:r>
            <a:endParaRPr lang="en-HK" i="1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7B9499-1918-48BB-87ED-A4DD2611E44E}"/>
              </a:ext>
            </a:extLst>
          </p:cNvPr>
          <p:cNvSpPr/>
          <p:nvPr/>
        </p:nvSpPr>
        <p:spPr>
          <a:xfrm>
            <a:off x="3063221" y="5739242"/>
            <a:ext cx="3875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sz="2400" b="1" i="1" dirty="0">
                <a:solidFill>
                  <a:srgbClr val="FF0000"/>
                </a:solidFill>
              </a:rPr>
              <a:t>“von Neumann Architecture”</a:t>
            </a:r>
          </a:p>
        </p:txBody>
      </p:sp>
    </p:spTree>
    <p:extLst>
      <p:ext uri="{BB962C8B-B14F-4D97-AF65-F5344CB8AC3E}">
        <p14:creationId xmlns:p14="http://schemas.microsoft.com/office/powerpoint/2010/main" val="278997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FD958EDF-F7AC-452E-99B8-2F98ADDCF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48880"/>
            <a:ext cx="6552728" cy="389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C40FB8-B906-4BE2-9480-7A3D0DFB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Common Functional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C85C-7B04-4046-B780-3F13C04B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9B1A2-1507-4466-BEB5-1B7A3285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64632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0FB8-B906-4BE2-9480-7A3D0DFB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Common Functional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C85C-7B04-4046-B780-3F13C04B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9B1A2-1507-4466-BEB5-1B7A3285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17</a:t>
            </a:fld>
            <a:endParaRPr lang="en-US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D958EDF-F7AC-452E-99B8-2F98ADDCF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48880"/>
            <a:ext cx="6552728" cy="389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6FE43-D7C6-4C1D-A1BE-4568A4043D7F}"/>
              </a:ext>
            </a:extLst>
          </p:cNvPr>
          <p:cNvSpPr/>
          <p:nvPr/>
        </p:nvSpPr>
        <p:spPr>
          <a:xfrm>
            <a:off x="7212124" y="3276187"/>
            <a:ext cx="2052228" cy="2963678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C6F526-0166-47E7-9D59-47C2CC4DF24E}"/>
              </a:ext>
            </a:extLst>
          </p:cNvPr>
          <p:cNvSpPr/>
          <p:nvPr/>
        </p:nvSpPr>
        <p:spPr>
          <a:xfrm>
            <a:off x="8767192" y="476671"/>
            <a:ext cx="3312368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</a:rPr>
              <a:t>logic circuits</a:t>
            </a:r>
            <a:r>
              <a:rPr lang="en-US" dirty="0"/>
              <a:t> for performing arithmetic and logic operations on word-size data operands</a:t>
            </a:r>
          </a:p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</a:rPr>
              <a:t>timing and control circuits</a:t>
            </a:r>
            <a:r>
              <a:rPr lang="en-US" dirty="0"/>
              <a:t> for fetching program instructions and data from memory, one after another</a:t>
            </a:r>
          </a:p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</a:rPr>
              <a:t>registers</a:t>
            </a:r>
            <a:r>
              <a:rPr lang="en-US" dirty="0"/>
              <a:t> (typically 16, 32 or 64 bits), each of which hold one word of operand data</a:t>
            </a:r>
          </a:p>
        </p:txBody>
      </p:sp>
    </p:spTree>
    <p:extLst>
      <p:ext uri="{BB962C8B-B14F-4D97-AF65-F5344CB8AC3E}">
        <p14:creationId xmlns:p14="http://schemas.microsoft.com/office/powerpoint/2010/main" val="19299758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0FB8-B906-4BE2-9480-7A3D0DFB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Common Functional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C85C-7B04-4046-B780-3F13C04B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9B1A2-1507-4466-BEB5-1B7A3285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18</a:t>
            </a:fld>
            <a:endParaRPr lang="en-US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D958EDF-F7AC-452E-99B8-2F98ADDCF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48880"/>
            <a:ext cx="6552728" cy="389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6FE43-D7C6-4C1D-A1BE-4568A4043D7F}"/>
              </a:ext>
            </a:extLst>
          </p:cNvPr>
          <p:cNvSpPr/>
          <p:nvPr/>
        </p:nvSpPr>
        <p:spPr>
          <a:xfrm>
            <a:off x="5159896" y="2348880"/>
            <a:ext cx="1656184" cy="1080120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C6F526-0166-47E7-9D59-47C2CC4DF24E}"/>
              </a:ext>
            </a:extLst>
          </p:cNvPr>
          <p:cNvSpPr/>
          <p:nvPr/>
        </p:nvSpPr>
        <p:spPr>
          <a:xfrm>
            <a:off x="190903" y="2103489"/>
            <a:ext cx="4794944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 eaLnBrk="1" fontAlgn="auto" hangingPunct="1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FF"/>
                </a:solidFill>
              </a:rPr>
              <a:t>Primary memory </a:t>
            </a:r>
            <a:r>
              <a:rPr lang="en-US" dirty="0"/>
              <a:t>(Main memory):</a:t>
            </a:r>
          </a:p>
          <a:p>
            <a:pPr marL="742950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semiconductor bit cells, organized into words (e.g., 32 bits)</a:t>
            </a:r>
          </a:p>
          <a:p>
            <a:pPr marL="742950" lvl="1" indent="-285750" fontAlgn="auto"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/>
              <a:t>programs and their data must be in this memory to be executed</a:t>
            </a:r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FF"/>
                </a:solidFill>
              </a:rPr>
              <a:t>Secondary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/>
              <a:t>magnetic and optical disks, flash mem. Devices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FF"/>
                </a:solidFill>
              </a:rPr>
              <a:t>permanently </a:t>
            </a:r>
            <a:r>
              <a:rPr lang="en-US" altLang="en-US" dirty="0"/>
              <a:t>store program and data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FF"/>
                </a:solidFill>
              </a:rPr>
              <a:t>Cache memory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much smaller and faster than the main memory; holds parts of the program and data currently executed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adjunct to the main memory, fabricated on the processor chip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D84FB-D622-42A7-9008-4C30B7E29328}"/>
              </a:ext>
            </a:extLst>
          </p:cNvPr>
          <p:cNvSpPr/>
          <p:nvPr/>
        </p:nvSpPr>
        <p:spPr>
          <a:xfrm>
            <a:off x="7032104" y="4568785"/>
            <a:ext cx="720079" cy="369332"/>
          </a:xfrm>
          <a:prstGeom prst="rect">
            <a:avLst/>
          </a:prstGeom>
          <a:solidFill>
            <a:srgbClr val="F5DFEE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HK" dirty="0"/>
              <a:t>cache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EEF48FF-3FD7-4E5A-B539-3DF47CD73AF1}"/>
              </a:ext>
            </a:extLst>
          </p:cNvPr>
          <p:cNvSpPr/>
          <p:nvPr/>
        </p:nvSpPr>
        <p:spPr>
          <a:xfrm>
            <a:off x="8832304" y="1484784"/>
            <a:ext cx="18473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none">
            <a:spAutoFit/>
          </a:bodyPr>
          <a:lstStyle/>
          <a:p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385199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0FB8-B906-4BE2-9480-7A3D0DFB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Common Functional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C85C-7B04-4046-B780-3F13C04B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9B1A2-1507-4466-BEB5-1B7A3285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19</a:t>
            </a:fld>
            <a:endParaRPr lang="en-US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D958EDF-F7AC-452E-99B8-2F98ADDCF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48880"/>
            <a:ext cx="6552728" cy="389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6FE43-D7C6-4C1D-A1BE-4568A4043D7F}"/>
              </a:ext>
            </a:extLst>
          </p:cNvPr>
          <p:cNvSpPr/>
          <p:nvPr/>
        </p:nvSpPr>
        <p:spPr>
          <a:xfrm>
            <a:off x="2711624" y="3261176"/>
            <a:ext cx="2044848" cy="2978689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C6F526-0166-47E7-9D59-47C2CC4DF24E}"/>
              </a:ext>
            </a:extLst>
          </p:cNvPr>
          <p:cNvSpPr/>
          <p:nvPr/>
        </p:nvSpPr>
        <p:spPr>
          <a:xfrm>
            <a:off x="263352" y="2060848"/>
            <a:ext cx="4493120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FF"/>
                </a:solidFill>
              </a:rPr>
              <a:t>Input</a:t>
            </a:r>
            <a:r>
              <a:rPr lang="en-US" altLang="en-US" dirty="0"/>
              <a:t>: Typical devices – keyboard, touchpad, mouse, microphone, camera, </a:t>
            </a:r>
            <a:r>
              <a:rPr lang="en-HK" altLang="en-US" dirty="0"/>
              <a:t>…</a:t>
            </a:r>
            <a:endParaRPr lang="en-US" altLang="en-US" dirty="0"/>
          </a:p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FF"/>
                </a:solidFill>
              </a:rPr>
              <a:t>Output</a:t>
            </a:r>
            <a:r>
              <a:rPr lang="en-US" altLang="en-US" dirty="0"/>
              <a:t>: Typical devices – text and graphics displays, printers, …</a:t>
            </a:r>
          </a:p>
        </p:txBody>
      </p:sp>
    </p:spTree>
    <p:extLst>
      <p:ext uri="{BB962C8B-B14F-4D97-AF65-F5344CB8AC3E}">
        <p14:creationId xmlns:p14="http://schemas.microsoft.com/office/powerpoint/2010/main" val="2056662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AD7DF-86FD-4555-AE89-E369B6CA5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Teaching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9B72-92EB-45C5-A7C2-6B0F9E58F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Lecturer: Dr. </a:t>
            </a:r>
            <a:r>
              <a:rPr lang="en-HK" b="1" dirty="0"/>
              <a:t>Nan GUAN (</a:t>
            </a:r>
            <a:r>
              <a:rPr lang="zh-CN" altLang="en-US" b="1" dirty="0"/>
              <a:t>關楠</a:t>
            </a:r>
            <a:r>
              <a:rPr lang="en-HK" b="1" dirty="0"/>
              <a:t>)</a:t>
            </a:r>
          </a:p>
          <a:p>
            <a:pPr lvl="1"/>
            <a:r>
              <a:rPr lang="en-HK" dirty="0"/>
              <a:t>Teaching all the lectures &amp; tutorials</a:t>
            </a:r>
          </a:p>
          <a:p>
            <a:pPr lvl="1"/>
            <a:r>
              <a:rPr lang="en-HK" dirty="0"/>
              <a:t>Office: YEUNG Y7719</a:t>
            </a:r>
          </a:p>
          <a:p>
            <a:pPr lvl="1"/>
            <a:r>
              <a:rPr lang="en-HK" dirty="0"/>
              <a:t>Email: </a:t>
            </a:r>
            <a:r>
              <a:rPr lang="en-HK" b="1" dirty="0">
                <a:hlinkClick r:id="rId3"/>
              </a:rPr>
              <a:t>nanguan@cityu.edu.hk</a:t>
            </a:r>
            <a:endParaRPr lang="en-HK" b="1" dirty="0"/>
          </a:p>
          <a:p>
            <a:r>
              <a:rPr lang="en-HK" dirty="0"/>
              <a:t>Tutors: </a:t>
            </a:r>
          </a:p>
          <a:p>
            <a:pPr lvl="1"/>
            <a:r>
              <a:rPr lang="en-HK" dirty="0"/>
              <a:t>Ruoxiang LI, Wenjing XIE</a:t>
            </a:r>
          </a:p>
          <a:p>
            <a:r>
              <a:rPr lang="en-HK" dirty="0"/>
              <a:t>Teaching Assistants: </a:t>
            </a:r>
          </a:p>
          <a:p>
            <a:pPr lvl="1"/>
            <a:r>
              <a:rPr lang="en-HK" dirty="0"/>
              <a:t>Tao HU, </a:t>
            </a:r>
            <a:r>
              <a:rPr lang="en-HK" dirty="0" err="1"/>
              <a:t>Yuxin</a:t>
            </a:r>
            <a:r>
              <a:rPr lang="en-HK" dirty="0"/>
              <a:t> DU, Ning WANG, Yu MAO, Yun HUANG, </a:t>
            </a:r>
            <a:r>
              <a:rPr lang="en-HK" dirty="0" err="1"/>
              <a:t>Ya</a:t>
            </a:r>
            <a:r>
              <a:rPr lang="en-HK" dirty="0"/>
              <a:t> YANG, </a:t>
            </a:r>
            <a:r>
              <a:rPr lang="en-HK" dirty="0" err="1"/>
              <a:t>Kaiwei</a:t>
            </a:r>
            <a:r>
              <a:rPr lang="en-HK" dirty="0"/>
              <a:t> 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92958-8757-47C6-8E1C-3B05C92C5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2</a:t>
            </a:fld>
            <a:endParaRPr lang="en-US" altLang="en-US" dirty="0"/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68F6679-8A2B-47BC-919B-5D86A0D01EE4}"/>
              </a:ext>
            </a:extLst>
          </p:cNvPr>
          <p:cNvSpPr/>
          <p:nvPr/>
        </p:nvSpPr>
        <p:spPr>
          <a:xfrm>
            <a:off x="6672064" y="2564904"/>
            <a:ext cx="3528392" cy="1414611"/>
          </a:xfrm>
          <a:prstGeom prst="wedgeRoundRectCallout">
            <a:avLst>
              <a:gd name="adj1" fmla="val -71077"/>
              <a:gd name="adj2" fmla="val -59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HK" sz="2000" dirty="0"/>
              <a:t>If I you don’t receive my reply in 2 days, please send it again.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3905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40FB8-B906-4BE2-9480-7A3D0DFB2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Common Functional Units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9C85C-7B04-4046-B780-3F13C04B8C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A9B1A2-1507-4466-BEB5-1B7A32853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20</a:t>
            </a:fld>
            <a:endParaRPr lang="en-US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D958EDF-F7AC-452E-99B8-2F98ADDCFB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1624" y="2348880"/>
            <a:ext cx="6552728" cy="3890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5D6FE43-D7C6-4C1D-A1BE-4568A4043D7F}"/>
              </a:ext>
            </a:extLst>
          </p:cNvPr>
          <p:cNvSpPr/>
          <p:nvPr/>
        </p:nvSpPr>
        <p:spPr>
          <a:xfrm>
            <a:off x="5159896" y="3789040"/>
            <a:ext cx="1656184" cy="2088232"/>
          </a:xfrm>
          <a:prstGeom prst="round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6C6F526-0166-47E7-9D59-47C2CC4DF24E}"/>
              </a:ext>
            </a:extLst>
          </p:cNvPr>
          <p:cNvSpPr/>
          <p:nvPr/>
        </p:nvSpPr>
        <p:spPr>
          <a:xfrm>
            <a:off x="5015880" y="6051830"/>
            <a:ext cx="482453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</a:pPr>
            <a:r>
              <a:rPr lang="en-HK" altLang="en-US" dirty="0">
                <a:solidFill>
                  <a:srgbClr val="0000FF"/>
                </a:solidFill>
              </a:rPr>
              <a:t>Bus (data bus, address bus) and the controller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83418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7170E-9155-4DBB-9975-87239E0CB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Layered View of Computers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4EA0C0-E22A-4825-9018-685DAA37E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21</a:t>
            </a:fld>
            <a:endParaRPr lang="en-US" altLang="en-US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D2BAAC7-A2AD-4DB1-BFC2-B5328C228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040" y="1402196"/>
            <a:ext cx="2880320" cy="4630666"/>
          </a:xfrm>
          <a:prstGeom prst="rect">
            <a:avLst/>
          </a:prstGeom>
        </p:spPr>
      </p:pic>
      <p:sp>
        <p:nvSpPr>
          <p:cNvPr id="30" name="Arrow: Curved Left 29">
            <a:extLst>
              <a:ext uri="{FF2B5EF4-FFF2-40B4-BE49-F238E27FC236}">
                <a16:creationId xmlns:a16="http://schemas.microsoft.com/office/drawing/2014/main" id="{4ED7305A-02D1-498B-98AF-1AE6F17AA02D}"/>
              </a:ext>
            </a:extLst>
          </p:cNvPr>
          <p:cNvSpPr/>
          <p:nvPr/>
        </p:nvSpPr>
        <p:spPr>
          <a:xfrm>
            <a:off x="4655840" y="1700808"/>
            <a:ext cx="288033" cy="4320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D3B16FA-FE3A-4A2C-8B1E-FB339D2EA792}"/>
              </a:ext>
            </a:extLst>
          </p:cNvPr>
          <p:cNvSpPr/>
          <p:nvPr/>
        </p:nvSpPr>
        <p:spPr>
          <a:xfrm>
            <a:off x="5303912" y="1630541"/>
            <a:ext cx="54726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b="1" i="1" dirty="0">
                <a:latin typeface="Arial-BoldItalicMT"/>
              </a:rPr>
              <a:t>Software Design:</a:t>
            </a:r>
          </a:p>
          <a:p>
            <a:r>
              <a:rPr lang="en-US" dirty="0">
                <a:latin typeface="ArialMT"/>
              </a:rPr>
              <a:t>choose algorithms and data structures</a:t>
            </a:r>
            <a:endParaRPr lang="en-HK" dirty="0"/>
          </a:p>
        </p:txBody>
      </p:sp>
      <p:sp>
        <p:nvSpPr>
          <p:cNvPr id="35" name="Arrow: Curved Left 34">
            <a:extLst>
              <a:ext uri="{FF2B5EF4-FFF2-40B4-BE49-F238E27FC236}">
                <a16:creationId xmlns:a16="http://schemas.microsoft.com/office/drawing/2014/main" id="{08015561-FC63-4357-B210-091FDE7B8A4C}"/>
              </a:ext>
            </a:extLst>
          </p:cNvPr>
          <p:cNvSpPr/>
          <p:nvPr/>
        </p:nvSpPr>
        <p:spPr>
          <a:xfrm>
            <a:off x="4658132" y="2492895"/>
            <a:ext cx="288033" cy="4320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36" name="Arrow: Curved Left 35">
            <a:extLst>
              <a:ext uri="{FF2B5EF4-FFF2-40B4-BE49-F238E27FC236}">
                <a16:creationId xmlns:a16="http://schemas.microsoft.com/office/drawing/2014/main" id="{384C9BFC-C8A2-42AE-819C-E4DFDFBDB194}"/>
              </a:ext>
            </a:extLst>
          </p:cNvPr>
          <p:cNvSpPr/>
          <p:nvPr/>
        </p:nvSpPr>
        <p:spPr>
          <a:xfrm>
            <a:off x="4678700" y="3212976"/>
            <a:ext cx="288033" cy="4320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37" name="Arrow: Curved Left 36">
            <a:extLst>
              <a:ext uri="{FF2B5EF4-FFF2-40B4-BE49-F238E27FC236}">
                <a16:creationId xmlns:a16="http://schemas.microsoft.com/office/drawing/2014/main" id="{5A617568-9A7F-48EB-A80B-6972BC7CD338}"/>
              </a:ext>
            </a:extLst>
          </p:cNvPr>
          <p:cNvSpPr/>
          <p:nvPr/>
        </p:nvSpPr>
        <p:spPr>
          <a:xfrm>
            <a:off x="4680992" y="3861048"/>
            <a:ext cx="288033" cy="4320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38" name="Arrow: Curved Left 37">
            <a:extLst>
              <a:ext uri="{FF2B5EF4-FFF2-40B4-BE49-F238E27FC236}">
                <a16:creationId xmlns:a16="http://schemas.microsoft.com/office/drawing/2014/main" id="{591C7E2D-C95D-4F76-8CEA-D00FC76804D8}"/>
              </a:ext>
            </a:extLst>
          </p:cNvPr>
          <p:cNvSpPr/>
          <p:nvPr/>
        </p:nvSpPr>
        <p:spPr>
          <a:xfrm>
            <a:off x="4680992" y="4581128"/>
            <a:ext cx="288033" cy="4320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6CA3B09-70D3-4384-9B89-B3DBDB5C5369}"/>
              </a:ext>
            </a:extLst>
          </p:cNvPr>
          <p:cNvSpPr/>
          <p:nvPr/>
        </p:nvSpPr>
        <p:spPr>
          <a:xfrm>
            <a:off x="5303912" y="2351491"/>
            <a:ext cx="47525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b="1" i="1" dirty="0">
                <a:latin typeface="Arial-BoldItalicMT"/>
              </a:rPr>
              <a:t>Programming:</a:t>
            </a:r>
          </a:p>
          <a:p>
            <a:r>
              <a:rPr lang="en-US" dirty="0">
                <a:latin typeface="ArialMT"/>
              </a:rPr>
              <a:t>use language to express design</a:t>
            </a:r>
            <a:endParaRPr lang="en-HK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16F0E0-37B4-476E-8C62-246EEB7962B6}"/>
              </a:ext>
            </a:extLst>
          </p:cNvPr>
          <p:cNvSpPr/>
          <p:nvPr/>
        </p:nvSpPr>
        <p:spPr>
          <a:xfrm>
            <a:off x="5289456" y="3070701"/>
            <a:ext cx="50550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b="1" i="1">
                <a:latin typeface="Arial-BoldItalicMT"/>
              </a:rPr>
              <a:t>Compiling/Interpreting:</a:t>
            </a:r>
          </a:p>
          <a:p>
            <a:r>
              <a:rPr lang="en-HK">
                <a:latin typeface="ArialMT"/>
              </a:rPr>
              <a:t>convert language to machine instructions</a:t>
            </a:r>
            <a:endParaRPr lang="en-HK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EB0086-460B-48D4-897B-3C9B7948D657}"/>
              </a:ext>
            </a:extLst>
          </p:cNvPr>
          <p:cNvSpPr/>
          <p:nvPr/>
        </p:nvSpPr>
        <p:spPr>
          <a:xfrm>
            <a:off x="5303912" y="3717032"/>
            <a:ext cx="5040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b="1" i="1" dirty="0">
                <a:latin typeface="Arial-BoldItalicMT"/>
              </a:rPr>
              <a:t>Processor Design:</a:t>
            </a:r>
          </a:p>
          <a:p>
            <a:r>
              <a:rPr lang="en-HK" dirty="0">
                <a:latin typeface="ArialMT"/>
              </a:rPr>
              <a:t>choose structures to implement ISA</a:t>
            </a:r>
            <a:endParaRPr lang="en-HK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CF667A7-4698-4849-A9DE-B04A69AE553F}"/>
              </a:ext>
            </a:extLst>
          </p:cNvPr>
          <p:cNvSpPr/>
          <p:nvPr/>
        </p:nvSpPr>
        <p:spPr>
          <a:xfrm>
            <a:off x="5342384" y="4438853"/>
            <a:ext cx="5735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b="1" i="1" dirty="0">
                <a:latin typeface="Arial-BoldItalicMT"/>
              </a:rPr>
              <a:t>Logic/Circuit Design:</a:t>
            </a:r>
          </a:p>
          <a:p>
            <a:r>
              <a:rPr lang="en-US" dirty="0">
                <a:latin typeface="ArialMT"/>
              </a:rPr>
              <a:t>gates and low-level circuits to </a:t>
            </a:r>
            <a:r>
              <a:rPr lang="en-HK" dirty="0">
                <a:latin typeface="ArialMT"/>
              </a:rPr>
              <a:t>implement components</a:t>
            </a:r>
            <a:endParaRPr lang="en-HK" dirty="0"/>
          </a:p>
        </p:txBody>
      </p:sp>
      <p:sp>
        <p:nvSpPr>
          <p:cNvPr id="43" name="Arrow: Curved Left 42">
            <a:extLst>
              <a:ext uri="{FF2B5EF4-FFF2-40B4-BE49-F238E27FC236}">
                <a16:creationId xmlns:a16="http://schemas.microsoft.com/office/drawing/2014/main" id="{F049B876-1DE4-49A3-9B7B-5FB8C8318D8E}"/>
              </a:ext>
            </a:extLst>
          </p:cNvPr>
          <p:cNvSpPr/>
          <p:nvPr/>
        </p:nvSpPr>
        <p:spPr>
          <a:xfrm>
            <a:off x="4672607" y="5290140"/>
            <a:ext cx="288033" cy="432048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solidFill>
                <a:schemeClr val="tx1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CCB903-8140-45FF-98E1-35AD59C5054F}"/>
              </a:ext>
            </a:extLst>
          </p:cNvPr>
          <p:cNvSpPr/>
          <p:nvPr/>
        </p:nvSpPr>
        <p:spPr>
          <a:xfrm>
            <a:off x="5375920" y="5230941"/>
            <a:ext cx="56166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b="1" i="1" dirty="0">
                <a:latin typeface="Arial-BoldItalicMT"/>
              </a:rPr>
              <a:t>Process Engineering &amp; Fabrication:</a:t>
            </a:r>
          </a:p>
          <a:p>
            <a:r>
              <a:rPr lang="en-HK" dirty="0">
                <a:latin typeface="ArialMT"/>
              </a:rPr>
              <a:t>develop and manufacture lowest-level components</a:t>
            </a:r>
            <a:endParaRPr lang="en-HK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BE558B-218F-415A-8238-D918E2BAA0B2}"/>
              </a:ext>
            </a:extLst>
          </p:cNvPr>
          <p:cNvSpPr/>
          <p:nvPr/>
        </p:nvSpPr>
        <p:spPr>
          <a:xfrm>
            <a:off x="2135560" y="1516142"/>
            <a:ext cx="144016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HK" sz="1600" b="1" dirty="0">
                <a:solidFill>
                  <a:srgbClr val="333399"/>
                </a:solidFill>
                <a:latin typeface="Arial-BoldItalicMT"/>
              </a:rPr>
              <a:t>Applications</a:t>
            </a:r>
            <a:endParaRPr lang="en-HK" sz="1600" dirty="0">
              <a:solidFill>
                <a:srgbClr val="333399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667EC0-5D88-4141-8447-030C66D593E3}"/>
              </a:ext>
            </a:extLst>
          </p:cNvPr>
          <p:cNvSpPr/>
          <p:nvPr/>
        </p:nvSpPr>
        <p:spPr>
          <a:xfrm>
            <a:off x="2207568" y="5607619"/>
            <a:ext cx="1440160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HK" sz="1600" b="1" dirty="0">
                <a:solidFill>
                  <a:srgbClr val="333399"/>
                </a:solidFill>
                <a:latin typeface="Arial-BoldItalicMT"/>
              </a:rPr>
              <a:t>Transistors</a:t>
            </a:r>
            <a:endParaRPr lang="en-HK" sz="1600" dirty="0">
              <a:solidFill>
                <a:srgbClr val="3333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63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/>
      <p:bldP spid="35" grpId="0" animBg="1"/>
      <p:bldP spid="36" grpId="0" animBg="1"/>
      <p:bldP spid="37" grpId="0" animBg="1"/>
      <p:bldP spid="38" grpId="0" animBg="1"/>
      <p:bldP spid="39" grpId="0"/>
      <p:bldP spid="40" grpId="0"/>
      <p:bldP spid="41" grpId="0"/>
      <p:bldP spid="42" grpId="0"/>
      <p:bldP spid="43" grpId="0" animBg="1"/>
      <p:bldP spid="4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6AC99-ECA1-4246-8BD5-8F6685011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Discussion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482B0-2E12-40D0-B2BB-D13F689C1F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What are the differences between these two devices?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35C9BB-B451-44CF-8ED4-700EAD8B5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22</a:t>
            </a:fld>
            <a:endParaRPr lang="en-US" altLang="en-US" dirty="0"/>
          </a:p>
        </p:txBody>
      </p:sp>
      <p:pic>
        <p:nvPicPr>
          <p:cNvPr id="3074" name="Picture 2" descr="Advisorsavvy | Calculators">
            <a:extLst>
              <a:ext uri="{FF2B5EF4-FFF2-40B4-BE49-F238E27FC236}">
                <a16:creationId xmlns:a16="http://schemas.microsoft.com/office/drawing/2014/main" id="{5CF460CE-439F-45CB-BA75-94D05CFCF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592" y="2852936"/>
            <a:ext cx="2323402" cy="2779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P Pavilion 24 All-in-One (2020) Review | PCMag">
            <a:extLst>
              <a:ext uri="{FF2B5EF4-FFF2-40B4-BE49-F238E27FC236}">
                <a16:creationId xmlns:a16="http://schemas.microsoft.com/office/drawing/2014/main" id="{4596F5A5-6890-429F-A17F-1FDDB8B50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8008" y="2492896"/>
            <a:ext cx="4464496" cy="379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705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67EE9-ED23-4029-8E8F-562BD9A05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Course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578D8C-9EAD-43B9-A2BA-2AB485B9A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Face-to-face lectures and tutorials</a:t>
            </a:r>
          </a:p>
          <a:p>
            <a:pPr lvl="1"/>
            <a:r>
              <a:rPr lang="en-HK" dirty="0"/>
              <a:t>Livestream and recording using ZOOM </a:t>
            </a:r>
          </a:p>
          <a:p>
            <a:pPr lvl="2"/>
            <a:r>
              <a:rPr lang="en-HK" dirty="0"/>
              <a:t>Will not be able to interact with attendants in ZOOM</a:t>
            </a:r>
          </a:p>
          <a:p>
            <a:pPr lvl="1"/>
            <a:r>
              <a:rPr lang="en-HK" dirty="0"/>
              <a:t>Public holidays or adversarial weather: online model via ZOOM</a:t>
            </a:r>
          </a:p>
          <a:p>
            <a:pPr lvl="2"/>
            <a:r>
              <a:rPr lang="en-HK" dirty="0"/>
              <a:t>Public holidays: </a:t>
            </a:r>
          </a:p>
          <a:p>
            <a:pPr lvl="3"/>
            <a:r>
              <a:rPr lang="en-HK" dirty="0"/>
              <a:t>Tutorials on Oct 2 (Week 5) and Oct 23 (Week 8) </a:t>
            </a:r>
          </a:p>
          <a:p>
            <a:r>
              <a:rPr lang="en-HK" dirty="0"/>
              <a:t>Using Canvas for</a:t>
            </a:r>
          </a:p>
          <a:p>
            <a:pPr lvl="1"/>
            <a:r>
              <a:rPr lang="en-HK" dirty="0"/>
              <a:t>Downloading materials, video records, announcement, project, discussions, 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377477-327F-4C9E-86C4-3294956E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8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3BBF-58E1-4B4A-AEDE-C02C95A79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22114"/>
          </a:xfrm>
        </p:spPr>
        <p:txBody>
          <a:bodyPr/>
          <a:lstStyle/>
          <a:p>
            <a:r>
              <a:rPr lang="en-HK" dirty="0"/>
              <a:t>Schedule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06D51-D5B8-4D6F-86CD-DBDE2F65A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0B1887BC-DD86-4F9A-AC11-75ED2951FA7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5005479"/>
              </p:ext>
            </p:extLst>
          </p:nvPr>
        </p:nvGraphicFramePr>
        <p:xfrm>
          <a:off x="2207568" y="1127653"/>
          <a:ext cx="2679621" cy="4965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7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339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dirty="0">
                          <a:solidFill>
                            <a:schemeClr val="bg1"/>
                          </a:solidFill>
                        </a:rPr>
                        <a:t>Week</a:t>
                      </a:r>
                      <a:endParaRPr lang="zh-HK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dirty="0">
                          <a:solidFill>
                            <a:schemeClr val="bg1"/>
                          </a:solidFill>
                        </a:rPr>
                        <a:t>Lecture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CN" sz="1400" dirty="0">
                          <a:solidFill>
                            <a:schemeClr val="bg1"/>
                          </a:solidFill>
                        </a:rPr>
                        <a:t>(</a:t>
                      </a:r>
                      <a:r>
                        <a:rPr lang="en-US" altLang="zh-CN" sz="1400" dirty="0">
                          <a:solidFill>
                            <a:schemeClr val="bg1"/>
                          </a:solidFill>
                        </a:rPr>
                        <a:t>Wed, 09:00-11:50</a:t>
                      </a:r>
                      <a:r>
                        <a:rPr lang="en-HK" altLang="zh-CN" sz="140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zh-HK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Sep 6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Sep 13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Sep 20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Sep 27</a:t>
                      </a:r>
                      <a:endParaRPr lang="en-US" altLang="zh-HK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Oct 4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Oct 11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Oct 18 (</a:t>
                      </a:r>
                      <a:r>
                        <a:rPr lang="en-HK" altLang="zh-HK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Midterm</a:t>
                      </a:r>
                      <a:r>
                        <a:rPr lang="en-HK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Oct 25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Nov 1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10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Nov 8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6913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11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Nov 15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Nov 22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Nov 29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D958E85-170F-4A9F-8D85-418D38AEF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073624"/>
              </p:ext>
            </p:extLst>
          </p:nvPr>
        </p:nvGraphicFramePr>
        <p:xfrm>
          <a:off x="6096000" y="1127653"/>
          <a:ext cx="936104" cy="49656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104">
                  <a:extLst>
                    <a:ext uri="{9D8B030D-6E8A-4147-A177-3AD203B41FA5}">
                      <a16:colId xmlns:a16="http://schemas.microsoft.com/office/drawing/2014/main" val="4054966419"/>
                    </a:ext>
                  </a:extLst>
                </a:gridCol>
              </a:tblGrid>
              <a:tr h="55339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dirty="0">
                          <a:solidFill>
                            <a:schemeClr val="bg1"/>
                          </a:solidFill>
                        </a:rPr>
                        <a:t>Tutorial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5149741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374689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1221648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333443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25935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938725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837196"/>
                  </a:ext>
                </a:extLst>
              </a:tr>
              <a:tr h="15087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endParaRPr lang="en-US" altLang="zh-HK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5034356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616604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70741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06386"/>
                  </a:ext>
                </a:extLst>
              </a:tr>
              <a:tr h="35691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✓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059367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173469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3068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35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7AB34-8FC2-451A-B66A-7A4B012B7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Assessment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AFC00-4A40-4D3A-814D-CF5C133BD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Fina Exam: 70%</a:t>
            </a:r>
          </a:p>
          <a:p>
            <a:pPr lvl="1"/>
            <a:r>
              <a:rPr lang="en-HK" dirty="0"/>
              <a:t>Closed-book</a:t>
            </a:r>
          </a:p>
          <a:p>
            <a:endParaRPr lang="en-HK" dirty="0"/>
          </a:p>
          <a:p>
            <a:r>
              <a:rPr lang="en-HK" dirty="0"/>
              <a:t>Continuous Assessment: 30%</a:t>
            </a:r>
          </a:p>
          <a:p>
            <a:pPr lvl="1"/>
            <a:r>
              <a:rPr lang="en-HK" dirty="0"/>
              <a:t>Midterm: 10%</a:t>
            </a:r>
          </a:p>
          <a:p>
            <a:pPr lvl="2"/>
            <a:r>
              <a:rPr lang="en-HK" dirty="0"/>
              <a:t>in-class, close-book</a:t>
            </a:r>
          </a:p>
          <a:p>
            <a:pPr lvl="1"/>
            <a:r>
              <a:rPr lang="en-HK" dirty="0"/>
              <a:t>4 homework (HW)</a:t>
            </a:r>
          </a:p>
          <a:p>
            <a:pPr lvl="2"/>
            <a:r>
              <a:rPr lang="en-HK" dirty="0"/>
              <a:t>HW4 is a group project</a:t>
            </a:r>
          </a:p>
          <a:p>
            <a:pPr lvl="1"/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D32D1-6384-48D7-8CAF-6C6FCA49D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5</a:t>
            </a:fld>
            <a:endParaRPr lang="en-US" altLang="en-US" dirty="0"/>
          </a:p>
        </p:txBody>
      </p:sp>
      <p:graphicFrame>
        <p:nvGraphicFramePr>
          <p:cNvPr id="11" name="Content Placeholder 4">
            <a:extLst>
              <a:ext uri="{FF2B5EF4-FFF2-40B4-BE49-F238E27FC236}">
                <a16:creationId xmlns:a16="http://schemas.microsoft.com/office/drawing/2014/main" id="{0BE6C7D6-DF54-4CCC-8FC6-BC1A7AFC59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3475168"/>
              </p:ext>
            </p:extLst>
          </p:nvPr>
        </p:nvGraphicFramePr>
        <p:xfrm>
          <a:off x="5807968" y="3861049"/>
          <a:ext cx="5040559" cy="17323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7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316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151">
                  <a:extLst>
                    <a:ext uri="{9D8B030D-6E8A-4147-A177-3AD203B41FA5}">
                      <a16:colId xmlns:a16="http://schemas.microsoft.com/office/drawing/2014/main" val="1543513718"/>
                    </a:ext>
                  </a:extLst>
                </a:gridCol>
              </a:tblGrid>
              <a:tr h="385456">
                <a:tc>
                  <a:txBody>
                    <a:bodyPr/>
                    <a:lstStyle/>
                    <a:p>
                      <a:pPr algn="ctr"/>
                      <a:endParaRPr lang="zh-HK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dirty="0">
                          <a:solidFill>
                            <a:schemeClr val="bg1"/>
                          </a:solidFill>
                        </a:rPr>
                        <a:t>Tentative Due date*</a:t>
                      </a:r>
                      <a:endParaRPr lang="zh-HK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dirty="0">
                          <a:solidFill>
                            <a:schemeClr val="bg1"/>
                          </a:solidFill>
                        </a:rPr>
                        <a:t>Weight</a:t>
                      </a:r>
                      <a:endParaRPr lang="zh-HK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HW 1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Sep. 24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2%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8187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HW 2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Oct. 15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9094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HW 3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Nov. 5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5%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9094"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HW 4</a:t>
                      </a:r>
                      <a:endParaRPr lang="zh-HK" altLang="en-US" sz="16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HK" sz="1600" b="1" dirty="0">
                          <a:solidFill>
                            <a:schemeClr val="tx1"/>
                          </a:solidFill>
                        </a:rPr>
                        <a:t>Dec. 3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HK" altLang="zh-HK" sz="1600" b="1" dirty="0">
                          <a:solidFill>
                            <a:schemeClr val="tx1"/>
                          </a:solidFill>
                        </a:rPr>
                        <a:t>8%</a:t>
                      </a:r>
                      <a:endParaRPr lang="zh-HK" altLang="en-US" sz="1600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55355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723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4445E-62F4-412E-A5F1-3B5F5708B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Topics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212C7-3BFE-4AA5-99EA-57667137FE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fontAlgn="t" hangingPunct="1"/>
            <a:r>
              <a:rPr lang="en-US" sz="2400" dirty="0"/>
              <a:t>Introduction</a:t>
            </a:r>
          </a:p>
          <a:p>
            <a:pPr eaLnBrk="1" fontAlgn="t" hangingPunct="1"/>
            <a:r>
              <a:rPr lang="en-US" sz="2400" dirty="0"/>
              <a:t>Number Systems</a:t>
            </a:r>
            <a:endParaRPr lang="en-HK" sz="2400" dirty="0"/>
          </a:p>
          <a:p>
            <a:pPr eaLnBrk="1" fontAlgn="t" hangingPunct="1"/>
            <a:r>
              <a:rPr lang="en-US" sz="2400" dirty="0"/>
              <a:t>Circuits</a:t>
            </a:r>
            <a:endParaRPr lang="en-HK" sz="2400" dirty="0"/>
          </a:p>
          <a:p>
            <a:pPr eaLnBrk="1" fontAlgn="auto" hangingPunct="1"/>
            <a:r>
              <a:rPr lang="en-US" sz="2400" dirty="0"/>
              <a:t>ISA &amp; Assembly</a:t>
            </a:r>
            <a:endParaRPr lang="en-HK" sz="2400" dirty="0"/>
          </a:p>
          <a:p>
            <a:pPr eaLnBrk="1" fontAlgn="auto" hangingPunct="1"/>
            <a:r>
              <a:rPr lang="en-US" sz="2400" dirty="0"/>
              <a:t>CPU</a:t>
            </a:r>
            <a:endParaRPr lang="en-HK" sz="2400" dirty="0"/>
          </a:p>
          <a:p>
            <a:pPr eaLnBrk="1" fontAlgn="auto" hangingPunct="1"/>
            <a:r>
              <a:rPr lang="en-US" sz="2400" dirty="0"/>
              <a:t>Memory</a:t>
            </a:r>
            <a:endParaRPr lang="en-HK" sz="2400" dirty="0"/>
          </a:p>
          <a:p>
            <a:pPr eaLnBrk="1" fontAlgn="auto" hangingPunct="1"/>
            <a:r>
              <a:rPr lang="en-US" sz="2400" dirty="0"/>
              <a:t>I/O &amp; Storage</a:t>
            </a:r>
            <a:endParaRPr lang="en-HK" sz="2400" dirty="0"/>
          </a:p>
          <a:p>
            <a:pPr eaLnBrk="1" fontAlgn="auto" hangingPunct="1"/>
            <a:r>
              <a:rPr lang="en-US" sz="2400" dirty="0"/>
              <a:t>GPU &amp; Accelerators</a:t>
            </a:r>
            <a:endParaRPr lang="en-HK" sz="2400" dirty="0"/>
          </a:p>
          <a:p>
            <a:pPr eaLnBrk="1" fontAlgn="auto" hangingPunct="1"/>
            <a:r>
              <a:rPr lang="en-US" sz="2400" dirty="0"/>
              <a:t>Performance Analysis</a:t>
            </a:r>
            <a:endParaRPr lang="en-HK" sz="2400" dirty="0"/>
          </a:p>
          <a:p>
            <a:pPr eaLnBrk="1" fontAlgn="t" hangingPunct="1"/>
            <a:r>
              <a:rPr lang="en-US" sz="2400" dirty="0"/>
              <a:t>Advanced Topics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EC7E8-BBBB-4A0E-B82B-F96A6D65D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6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0670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Logisim">
            <a:extLst>
              <a:ext uri="{FF2B5EF4-FFF2-40B4-BE49-F238E27FC236}">
                <a16:creationId xmlns:a16="http://schemas.microsoft.com/office/drawing/2014/main" id="{437A34F2-18F1-478C-A750-060AF9538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2424" y="980728"/>
            <a:ext cx="2056518" cy="1318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1591035-B187-4645-A01A-5D5A69A4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922114"/>
          </a:xfrm>
        </p:spPr>
        <p:txBody>
          <a:bodyPr/>
          <a:lstStyle/>
          <a:p>
            <a:r>
              <a:rPr lang="en-HK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3639E-A8C7-4AA8-A8AD-E58E03D89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HK" dirty="0"/>
              <a:t>Logisim</a:t>
            </a:r>
          </a:p>
          <a:p>
            <a:pPr lvl="1"/>
            <a:r>
              <a:rPr lang="en-HK" dirty="0"/>
              <a:t>Graphical tool for designing and simulating logic circuits</a:t>
            </a:r>
          </a:p>
          <a:p>
            <a:pPr lvl="1"/>
            <a:r>
              <a:rPr lang="en-HK" dirty="0"/>
              <a:t>Download from either Canvas or</a:t>
            </a:r>
          </a:p>
          <a:p>
            <a:pPr lvl="2"/>
            <a:r>
              <a:rPr lang="en-HK" sz="2000" dirty="0">
                <a:hlinkClick r:id="rId4"/>
              </a:rPr>
              <a:t>https://sourceforge.net/projects/circuit/files/</a:t>
            </a:r>
            <a:endParaRPr lang="en-HK" sz="2000" dirty="0"/>
          </a:p>
          <a:p>
            <a:pPr lvl="2"/>
            <a:r>
              <a:rPr lang="en-HK" sz="2000" dirty="0">
                <a:hlinkClick r:id="rId5"/>
              </a:rPr>
              <a:t>https://github.com/logisim-evolution/logisim-evolution/releases</a:t>
            </a:r>
            <a:endParaRPr lang="en-HK" sz="2000" dirty="0"/>
          </a:p>
          <a:p>
            <a:r>
              <a:rPr lang="en-HK" dirty="0"/>
              <a:t>MARS</a:t>
            </a:r>
          </a:p>
          <a:p>
            <a:pPr lvl="1"/>
            <a:r>
              <a:rPr lang="en-US" dirty="0"/>
              <a:t>MIPS Assembler and Runtime Simulator</a:t>
            </a:r>
            <a:endParaRPr lang="en-HK" dirty="0"/>
          </a:p>
          <a:p>
            <a:pPr lvl="1"/>
            <a:r>
              <a:rPr lang="en-HK" dirty="0"/>
              <a:t>Download from either Canvas or </a:t>
            </a:r>
          </a:p>
          <a:p>
            <a:pPr marL="457200" lvl="1" indent="0">
              <a:buNone/>
            </a:pPr>
            <a:r>
              <a:rPr lang="en-HK" sz="2000" dirty="0">
                <a:hlinkClick r:id="rId6"/>
              </a:rPr>
              <a:t>https://courses.missouristate.edu/KenVollmar/mars/MARS_4_5_Aug2014/Mars4_5.jar</a:t>
            </a:r>
            <a:endParaRPr lang="en-HK" sz="2000" dirty="0"/>
          </a:p>
          <a:p>
            <a:pPr marL="457200" lvl="1" indent="0">
              <a:buNone/>
            </a:pP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2B34D-3251-420B-AC5F-C1112C15B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2C1C34-8A75-435A-A2D5-8F7D8D4051CC}"/>
              </a:ext>
            </a:extLst>
          </p:cNvPr>
          <p:cNvSpPr/>
          <p:nvPr/>
        </p:nvSpPr>
        <p:spPr>
          <a:xfrm>
            <a:off x="1992052" y="6011997"/>
            <a:ext cx="87602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HK" dirty="0"/>
              <a:t>Download JRE: https://www.oracle.com/java/technologies/downloads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9957DE-0E0B-41A1-AB10-96A6405705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2424" y="3752296"/>
            <a:ext cx="2056518" cy="14942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F62BBC0-EED9-45A1-A1CD-6976AB430285}"/>
              </a:ext>
            </a:extLst>
          </p:cNvPr>
          <p:cNvSpPr/>
          <p:nvPr/>
        </p:nvSpPr>
        <p:spPr>
          <a:xfrm>
            <a:off x="9264352" y="2299344"/>
            <a:ext cx="29759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HK" dirty="0"/>
              <a:t>Has both Windows and MacOS versions, as well as java executable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7AD03A-A118-4634-9613-A2A0DABC847A}"/>
              </a:ext>
            </a:extLst>
          </p:cNvPr>
          <p:cNvSpPr/>
          <p:nvPr/>
        </p:nvSpPr>
        <p:spPr>
          <a:xfrm>
            <a:off x="10285991" y="5246548"/>
            <a:ext cx="16253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HK" dirty="0"/>
              <a:t>java executable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773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28920-E3A7-40CD-8149-6D76D629F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Textbook &amp; 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B91B7D-8869-484F-8185-32E85C8680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E264EE-A375-480E-90E1-2F8D85605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76C829-C64D-4DE8-BAD7-8EF93EBD3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472" y="2135430"/>
            <a:ext cx="2978522" cy="3766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228B3-EBF0-4608-972E-7CC167623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912" y="1700808"/>
            <a:ext cx="1584176" cy="1958023"/>
          </a:xfrm>
          <a:prstGeom prst="rect">
            <a:avLst/>
          </a:prstGeom>
        </p:spPr>
      </p:pic>
      <p:pic>
        <p:nvPicPr>
          <p:cNvPr id="1026" name="Picture 2" descr="Computer Organization Architecture and Operating Systems: Stallings:  9780877786443: Amazon.com: Books">
            <a:extLst>
              <a:ext uri="{FF2B5EF4-FFF2-40B4-BE49-F238E27FC236}">
                <a16:creationId xmlns:a16="http://schemas.microsoft.com/office/drawing/2014/main" id="{561BF17D-C3E0-4BD0-A1B6-E91296D17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7869" y="1772816"/>
            <a:ext cx="1425476" cy="188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mputer Organization and Architecture: Singh I: 9789381068311: Amazon.com:  Books">
            <a:extLst>
              <a:ext uri="{FF2B5EF4-FFF2-40B4-BE49-F238E27FC236}">
                <a16:creationId xmlns:a16="http://schemas.microsoft.com/office/drawing/2014/main" id="{6D2E3EFD-018E-4CA2-93F7-157B3CD39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126" y="1778216"/>
            <a:ext cx="1403228" cy="188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encrypted-tbn0.gstatic.com/images?q=tbn:ANd9GcQZjL6bUxZfP9uzQpAuBj3yZ_5nPqrIj5Y7ZvdO5ENNXUzxuly5&amp;usqp=CAc">
            <a:extLst>
              <a:ext uri="{FF2B5EF4-FFF2-40B4-BE49-F238E27FC236}">
                <a16:creationId xmlns:a16="http://schemas.microsoft.com/office/drawing/2014/main" id="{B04C60AA-64EB-4798-A55A-F7FE2269E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2" y="4018870"/>
            <a:ext cx="1584176" cy="1943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encrypted-tbn0.gstatic.com/images?q=tbn:ANd9GcT2m-yxFLIQbGyuNSx8Fr28JL19Co1KKWBm4yP-RTbXycTN4ZA&amp;usqp=CAc">
            <a:extLst>
              <a:ext uri="{FF2B5EF4-FFF2-40B4-BE49-F238E27FC236}">
                <a16:creationId xmlns:a16="http://schemas.microsoft.com/office/drawing/2014/main" id="{D810F60E-2C12-44A3-839F-9C275EC0F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082" y="4047616"/>
            <a:ext cx="1532388" cy="188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undamentals of Computer Architecture and Design | Ahmet Bindal | Springer">
            <a:extLst>
              <a:ext uri="{FF2B5EF4-FFF2-40B4-BE49-F238E27FC236}">
                <a16:creationId xmlns:a16="http://schemas.microsoft.com/office/drawing/2014/main" id="{C31C1478-DB81-4D97-A8F7-0CB8D30CE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3127" y="4047617"/>
            <a:ext cx="1403228" cy="19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81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12E2A-186A-44C4-AB09-55CB5A66CE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You are expected 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C2D42-D615-4C11-8BBB-3B33A7D2F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40769"/>
            <a:ext cx="11391056" cy="5040560"/>
          </a:xfrm>
        </p:spPr>
        <p:txBody>
          <a:bodyPr/>
          <a:lstStyle/>
          <a:p>
            <a:r>
              <a:rPr lang="en-US" dirty="0"/>
              <a:t>Attend all lectures and tutorials</a:t>
            </a:r>
          </a:p>
          <a:p>
            <a:r>
              <a:rPr lang="en-US" dirty="0"/>
              <a:t>Start to do your HW/project early and finish them in time</a:t>
            </a:r>
          </a:p>
          <a:p>
            <a:pPr lvl="1"/>
            <a:r>
              <a:rPr lang="en-US" dirty="0"/>
              <a:t>Late submissions not accepted</a:t>
            </a:r>
          </a:p>
          <a:p>
            <a:r>
              <a:rPr lang="en-US" dirty="0"/>
              <a:t>No cheating or plagiarism in any exam and HW</a:t>
            </a:r>
          </a:p>
          <a:p>
            <a:pPr lvl="1"/>
            <a:r>
              <a:rPr lang="en-US" dirty="0"/>
              <a:t>Penalty to the giver and receiver</a:t>
            </a:r>
          </a:p>
          <a:p>
            <a:pPr lvl="1"/>
            <a:r>
              <a:rPr lang="en-US" dirty="0"/>
              <a:t>Subject to disciplinary actions</a:t>
            </a:r>
          </a:p>
          <a:p>
            <a:r>
              <a:rPr lang="en-US" dirty="0"/>
              <a:t>Be active and have your own ideas/opinions</a:t>
            </a:r>
          </a:p>
          <a:p>
            <a:r>
              <a:rPr lang="en-US" dirty="0"/>
              <a:t>Give me your feedback as much as possible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D6B6E9-2A02-44F3-9DE8-C2B865DE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DC6D3-9347-42BE-948A-F7EB414DF657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86599EE-BFED-447C-A01B-35FD2F4EC794}"/>
              </a:ext>
            </a:extLst>
          </p:cNvPr>
          <p:cNvSpPr/>
          <p:nvPr/>
        </p:nvSpPr>
        <p:spPr>
          <a:xfrm>
            <a:off x="5735960" y="5923196"/>
            <a:ext cx="4271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https://forms.gle/7bGthqA8CPL14kou6</a:t>
            </a:r>
          </a:p>
        </p:txBody>
      </p:sp>
    </p:spTree>
    <p:extLst>
      <p:ext uri="{BB962C8B-B14F-4D97-AF65-F5344CB8AC3E}">
        <p14:creationId xmlns:p14="http://schemas.microsoft.com/office/powerpoint/2010/main" val="2355668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7A0450"/>
      </a:accent1>
      <a:accent2>
        <a:srgbClr val="D55816"/>
      </a:accent2>
      <a:accent3>
        <a:srgbClr val="E19825"/>
      </a:accent3>
      <a:accent4>
        <a:srgbClr val="EFE4DA"/>
      </a:accent4>
      <a:accent5>
        <a:srgbClr val="CFBDB5"/>
      </a:accent5>
      <a:accent6>
        <a:srgbClr val="B27D49"/>
      </a:accent6>
      <a:hlink>
        <a:srgbClr val="6B9F25"/>
      </a:hlink>
      <a:folHlink>
        <a:srgbClr val="B26B0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6CB6D0143447345BC01F94D064BC753" ma:contentTypeVersion="14" ma:contentTypeDescription="Create a new document." ma:contentTypeScope="" ma:versionID="b32efb47b3937986e7584765175cbd4c">
  <xsd:schema xmlns:xsd="http://www.w3.org/2001/XMLSchema" xmlns:xs="http://www.w3.org/2001/XMLSchema" xmlns:p="http://schemas.microsoft.com/office/2006/metadata/properties" xmlns:ns3="b5674da8-9718-4e16-aebc-f0da23de9464" xmlns:ns4="7204a842-0bf8-462c-9254-9ca5808d63fc" targetNamespace="http://schemas.microsoft.com/office/2006/metadata/properties" ma:root="true" ma:fieldsID="1183c260e1c6ce08fe98529c279e0937" ns3:_="" ns4:_="">
    <xsd:import namespace="b5674da8-9718-4e16-aebc-f0da23de9464"/>
    <xsd:import namespace="7204a842-0bf8-462c-9254-9ca5808d63f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674da8-9718-4e16-aebc-f0da23de946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204a842-0bf8-462c-9254-9ca5808d63fc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C8D502-307D-4486-AF90-161DB99CEAE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80BD3FA-497B-4EB4-B409-BB906D151E91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7204a842-0bf8-462c-9254-9ca5808d63fc"/>
    <ds:schemaRef ds:uri="b5674da8-9718-4e16-aebc-f0da23de9464"/>
  </ds:schemaRefs>
</ds:datastoreItem>
</file>

<file path=customXml/itemProps3.xml><?xml version="1.0" encoding="utf-8"?>
<ds:datastoreItem xmlns:ds="http://schemas.openxmlformats.org/officeDocument/2006/customXml" ds:itemID="{91A78A5C-7F5E-4C64-9C05-449392A9859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5674da8-9718-4e16-aebc-f0da23de9464"/>
    <ds:schemaRef ds:uri="7204a842-0bf8-462c-9254-9ca5808d63f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74613</TotalTime>
  <Words>1047</Words>
  <Application>Microsoft Office PowerPoint</Application>
  <PresentationFormat>Widescreen</PresentationFormat>
  <Paragraphs>258</Paragraphs>
  <Slides>22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Arial-BoldItalicMT</vt:lpstr>
      <vt:lpstr>ArialMT</vt:lpstr>
      <vt:lpstr>ITCFranklinGothicStd-Hvy</vt:lpstr>
      <vt:lpstr>MinionPro-Regular</vt:lpstr>
      <vt:lpstr>新細明體</vt:lpstr>
      <vt:lpstr>宋体</vt:lpstr>
      <vt:lpstr>Arial</vt:lpstr>
      <vt:lpstr>Calibri</vt:lpstr>
      <vt:lpstr>Office Theme</vt:lpstr>
      <vt:lpstr>CS2115 Computer Organization 2023/2024 Sem A</vt:lpstr>
      <vt:lpstr>Teaching Team</vt:lpstr>
      <vt:lpstr>Course Delivery</vt:lpstr>
      <vt:lpstr>Schedule</vt:lpstr>
      <vt:lpstr>Assessment</vt:lpstr>
      <vt:lpstr>Topics</vt:lpstr>
      <vt:lpstr>Software</vt:lpstr>
      <vt:lpstr>Textbook &amp; Readings</vt:lpstr>
      <vt:lpstr>You are expected to</vt:lpstr>
      <vt:lpstr>What is This Course About</vt:lpstr>
      <vt:lpstr>Why do We Learn This Course</vt:lpstr>
      <vt:lpstr>Why do We Learn This Course</vt:lpstr>
      <vt:lpstr>Open the Box</vt:lpstr>
      <vt:lpstr>Turing Machine</vt:lpstr>
      <vt:lpstr>Organization of a Computer</vt:lpstr>
      <vt:lpstr>Common Functional Units</vt:lpstr>
      <vt:lpstr>Common Functional Units</vt:lpstr>
      <vt:lpstr>Common Functional Units</vt:lpstr>
      <vt:lpstr>Common Functional Units</vt:lpstr>
      <vt:lpstr>Common Functional Units</vt:lpstr>
      <vt:lpstr>Layered View of Computers</vt:lpstr>
      <vt:lpstr>Discussion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CPRO</dc:creator>
  <cp:lastModifiedBy>Dr. GUAN Nan</cp:lastModifiedBy>
  <cp:revision>698</cp:revision>
  <cp:lastPrinted>2014-05-21T09:26:20Z</cp:lastPrinted>
  <dcterms:created xsi:type="dcterms:W3CDTF">2010-09-21T06:40:43Z</dcterms:created>
  <dcterms:modified xsi:type="dcterms:W3CDTF">2023-09-09T07:22:24Z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0x01010006CB6D0143447345BC01F94D064BC753</vt:lpwstr>
  </property>
</Properties>
</file>